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4.xml" ContentType="application/vnd.openxmlformats-officedocument.presentationml.slideMaster+xml"/>
  <Override PartName="/ppt/slideMasters/slideMaster10.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1.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9.xml.rels" ContentType="application/vnd.openxmlformats-package.relationships+xml"/>
  <Override PartName="/ppt/slideMasters/_rels/slideMaster20.xml.rels" ContentType="application/vnd.openxmlformats-package.relationships+xml"/>
  <Override PartName="/ppt/slideMasters/_rels/slideMaster9.xml.rels" ContentType="application/vnd.openxmlformats-package.relationships+xml"/>
  <Override PartName="/ppt/slideMasters/_rels/slideMaster23.xml.rels" ContentType="application/vnd.openxmlformats-package.relationships+xml"/>
  <Override PartName="/ppt/slideMasters/_rels/slideMaster1.xml.rels" ContentType="application/vnd.openxmlformats-package.relationships+xml"/>
  <Override PartName="/ppt/slideMasters/_rels/slideMaster25.xml.rels" ContentType="application/vnd.openxmlformats-package.relationships+xml"/>
  <Override PartName="/ppt/slideMasters/_rels/slideMaster10.xml.rels" ContentType="application/vnd.openxmlformats-package.relationships+xml"/>
  <Override PartName="/ppt/slideMasters/_rels/slideMaster17.xml.rels" ContentType="application/vnd.openxmlformats-package.relationships+xml"/>
  <Override PartName="/ppt/slideMasters/_rels/slideMaster7.xml.rels" ContentType="application/vnd.openxmlformats-package.relationships+xml"/>
  <Override PartName="/ppt/slideMasters/_rels/slideMaster13.xml.rels" ContentType="application/vnd.openxmlformats-package.relationships+xml"/>
  <Override PartName="/ppt/slideMasters/_rels/slideMaster6.xml.rels" ContentType="application/vnd.openxmlformats-package.relationships+xml"/>
  <Override PartName="/ppt/slideMasters/_rels/slideMaster12.xml.rels" ContentType="application/vnd.openxmlformats-package.relationships+xml"/>
  <Override PartName="/ppt/slideMasters/_rels/slideMaster5.xml.rels" ContentType="application/vnd.openxmlformats-package.relationships+xml"/>
  <Override PartName="/ppt/slideMasters/_rels/slideMaster22.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24.xml.rels" ContentType="application/vnd.openxmlformats-package.relationships+xml"/>
  <Override PartName="/ppt/slideMasters/_rels/slideMaster21.xml.rels" ContentType="application/vnd.openxmlformats-package.relationships+xml"/>
  <Override PartName="/ppt/slideMasters/_rels/slideMaster3.xml.rels" ContentType="application/vnd.openxmlformats-package.relationships+xml"/>
  <Override PartName="/ppt/slideMasters/_rels/slideMaster18.xml.rels" ContentType="application/vnd.openxmlformats-package.relationships+xml"/>
  <Override PartName="/ppt/slideMasters/_rels/slideMaster8.xml.rels" ContentType="application/vnd.openxmlformats-package.relationships+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14.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26.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25.xml" ContentType="application/vnd.openxmlformats-officedocument.theme+xml"/>
  <Override PartName="/ppt/theme/theme12.xml" ContentType="application/vnd.openxmlformats-officedocument.theme+xml"/>
  <Override PartName="/ppt/theme/theme6.xml" ContentType="application/vnd.openxmlformats-officedocument.theme+xml"/>
  <Override PartName="/ppt/theme/theme24.xml" ContentType="application/vnd.openxmlformats-officedocument.theme+xml"/>
  <Override PartName="/ppt/theme/theme11.xml" ContentType="application/vnd.openxmlformats-officedocument.theme+xml"/>
  <Override PartName="/ppt/theme/theme5.xml" ContentType="application/vnd.openxmlformats-officedocument.theme+xml"/>
  <Override PartName="/ppt/theme/theme23.xml" ContentType="application/vnd.openxmlformats-officedocument.theme+xml"/>
  <Override PartName="/ppt/theme/theme10.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7.xml" ContentType="application/vnd.openxmlformats-officedocument.theme+xml"/>
  <Override PartName="/ppt/theme/theme1.xml" ContentType="application/vnd.openxmlformats-officedocument.theme+xml"/>
  <Override PartName="/ppt/theme/theme20.xml" ContentType="application/vnd.openxmlformats-officedocument.theme+xml"/>
  <Override PartName="/ppt/theme/theme2.xml" ContentType="application/vnd.openxmlformats-officedocument.theme+xml"/>
  <Override PartName="/ppt/theme/theme18.xml" ContentType="application/vnd.openxmlformats-officedocument.theme+xml"/>
  <Override PartName="/ppt/theme/theme21.xml" ContentType="application/vnd.openxmlformats-officedocument.theme+xml"/>
  <Override PartName="/ppt/theme/theme3.xml" ContentType="application/vnd.openxmlformats-officedocument.theme+xml"/>
  <Override PartName="/ppt/theme/theme19.xml" ContentType="application/vnd.openxmlformats-officedocument.theme+xml"/>
  <Override PartName="/ppt/theme/theme22.xml" ContentType="application/vnd.openxmlformats-officedocument.theme+xml"/>
  <Override PartName="/ppt/theme/theme4.xml" ContentType="application/vnd.openxmlformats-officedocument.theme+xml"/>
  <Override PartName="/ppt/notesSlides/_rels/notesSlide1.xml.rels" ContentType="application/vnd.openxmlformats-package.relationships+xml"/>
  <Override PartName="/ppt/notesSlides/notesSlide1.xml" ContentType="application/vnd.openxmlformats-officedocument.presentationml.notesSlid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95.jpeg" ContentType="image/jpe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1.png" ContentType="image/png"/>
  <Override PartName="/ppt/media/image30.png" ContentType="image/png"/>
  <Override PartName="/ppt/media/image39.png" ContentType="image/png"/>
  <Override PartName="/ppt/media/image9.png" ContentType="image/png"/>
  <Override PartName="/ppt/media/image86.png" ContentType="image/png"/>
  <Override PartName="/ppt/media/image13.png" ContentType="image/png"/>
  <Override PartName="/ppt/media/image38.png" ContentType="image/png"/>
  <Override PartName="/ppt/media/image8.png" ContentType="image/png"/>
  <Override PartName="/ppt/media/image85.png" ContentType="image/png"/>
  <Override PartName="/ppt/media/image49.png" ContentType="image/png"/>
  <Override PartName="/ppt/media/image100.png" ContentType="image/png"/>
  <Override PartName="/ppt/media/image12.png" ContentType="image/png"/>
  <Override PartName="/ppt/media/image37.png" ContentType="image/png"/>
  <Override PartName="/ppt/media/image7.png" ContentType="image/png"/>
  <Override PartName="/ppt/media/image19.png" ContentType="image/png"/>
  <Override PartName="/ppt/media/image84.png" ContentType="image/png"/>
  <Override PartName="/ppt/media/image48.png" ContentType="image/png"/>
  <Override PartName="/ppt/media/image11.png" ContentType="image/png"/>
  <Override PartName="/ppt/media/image36.png" ContentType="image/png"/>
  <Override PartName="/ppt/media/image6.png" ContentType="image/png"/>
  <Override PartName="/ppt/media/image18.png" ContentType="image/png"/>
  <Override PartName="/ppt/media/image83.png" ContentType="image/png"/>
  <Override PartName="/ppt/media/image29.png" ContentType="image/png"/>
  <Override PartName="/ppt/media/image94.png" ContentType="image/png"/>
  <Override PartName="/ppt/media/image34.png" ContentType="image/png"/>
  <Override PartName="/ppt/media/image4.png" ContentType="image/png"/>
  <Override PartName="/ppt/media/image16.png" ContentType="image/png"/>
  <Override PartName="/ppt/media/image81.png" ContentType="image/png"/>
  <Override PartName="/ppt/media/image27.png" ContentType="image/png"/>
  <Override PartName="/ppt/media/image92.png" ContentType="image/png"/>
  <Override PartName="/ppt/media/image33.png" ContentType="image/png"/>
  <Override PartName="/ppt/media/image65.png" ContentType="image/png"/>
  <Override PartName="/ppt/media/image66.png" ContentType="image/png"/>
  <Override PartName="/ppt/media/image67.png" ContentType="image/png"/>
  <Override PartName="/ppt/media/image68.png" ContentType="image/png"/>
  <Override PartName="/ppt/media/image70.png" ContentType="image/png"/>
  <Override PartName="/ppt/media/image69.png" ContentType="image/png"/>
  <Override PartName="/ppt/media/image32.png" ContentType="image/png"/>
  <Override PartName="/ppt/media/image71.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106.png" ContentType="image/png"/>
  <Override PartName="/ppt/media/image99.png" ContentType="image/png"/>
  <Override PartName="/ppt/media/image62.png" ContentType="image/png"/>
  <Override PartName="/ppt/media/image105.png" ContentType="image/png"/>
  <Override PartName="/ppt/media/image98.png" ContentType="image/png"/>
  <Override PartName="/ppt/media/image61.png" ContentType="image/png"/>
  <Override PartName="/ppt/media/image104.png" ContentType="image/png"/>
  <Override PartName="/ppt/media/image60.png" ContentType="image/png"/>
  <Override PartName="/ppt/media/image103.png" ContentType="image/png"/>
  <Override PartName="/ppt/media/image96.png" ContentType="image/png"/>
  <Override PartName="/ppt/media/image89.png" ContentType="image/png"/>
  <Override PartName="/ppt/media/image102.png" ContentType="image/png"/>
  <Override PartName="/ppt/media/image88.png" ContentType="image/png"/>
  <Override PartName="/ppt/media/image79.png" ContentType="image/png"/>
  <Override PartName="/ppt/media/image101.png" ContentType="image/png"/>
  <Override PartName="/ppt/media/image64.png" ContentType="image/png"/>
  <Override PartName="/ppt/media/image72.png" ContentType="image/png"/>
  <Override PartName="/ppt/media/image97.jpeg" ContentType="image/jpeg"/>
  <Override PartName="/ppt/media/image87.png" ContentType="image/png"/>
  <Override PartName="/ppt/media/image63.png" ContentType="image/png"/>
  <Override PartName="/ppt/media/image24.png" ContentType="image/png"/>
  <Override PartName="/ppt/media/image23.png" ContentType="image/png"/>
  <Override PartName="/ppt/media/image22.png" ContentType="image/png"/>
  <Override PartName="/ppt/media/image59.png" ContentType="image/png"/>
  <Override PartName="/ppt/media/image58.png" ContentType="image/png"/>
  <Override PartName="/ppt/media/image20.png" ContentType="image/png"/>
  <Override PartName="/ppt/media/image57.png" ContentType="image/png"/>
  <Override PartName="/ppt/media/image28.png" ContentType="image/png"/>
  <Override PartName="/ppt/media/image93.png" ContentType="image/png"/>
  <Override PartName="/ppt/media/image2.png" ContentType="image/png"/>
  <Override PartName="/ppt/media/image14.png" ContentType="image/png"/>
  <Override PartName="/ppt/media/image17.png" ContentType="image/png"/>
  <Override PartName="/ppt/media/image82.png" ContentType="image/png"/>
  <Override PartName="/ppt/media/image5.png" ContentType="image/png"/>
  <Override PartName="/ppt/media/image35.png" ContentType="image/png"/>
  <Override PartName="/ppt/media/image10.png" ContentType="image/png"/>
  <Override PartName="/ppt/media/image21.png" ContentType="image/png"/>
  <Override PartName="/ppt/media/image1.jpeg" ContentType="image/jpeg"/>
  <Override PartName="/ppt/media/image47.png" ContentType="image/png"/>
  <Override PartName="/ppt/media/image90.png" ContentType="image/png"/>
  <Override PartName="/ppt/media/image25.png" ContentType="image/png"/>
  <Override PartName="/ppt/media/image91.png" ContentType="image/png"/>
  <Override PartName="/ppt/media/image26.png" ContentType="image/png"/>
  <Override PartName="/ppt/media/image3.png" ContentType="image/png"/>
  <Override PartName="/ppt/media/image15.png" ContentType="image/png"/>
  <Override PartName="/ppt/media/image80.png" ContentType="image/png"/>
  <Override PartName="/ppt/slideLayouts/_rels/slideLayout217.xml.rels" ContentType="application/vnd.openxmlformats-package.relationships+xml"/>
  <Override PartName="/ppt/slideLayouts/_rels/slideLayout196.xml.rels" ContentType="application/vnd.openxmlformats-package.relationships+xml"/>
  <Override PartName="/ppt/slideLayouts/_rels/slideLayout216.xml.rels" ContentType="application/vnd.openxmlformats-package.relationships+xml"/>
  <Override PartName="/ppt/slideLayouts/_rels/slideLayout195.xml.rels" ContentType="application/vnd.openxmlformats-package.relationships+xml"/>
  <Override PartName="/ppt/slideLayouts/_rels/slideLayout169.xml.rels" ContentType="application/vnd.openxmlformats-package.relationships+xml"/>
  <Override PartName="/ppt/slideLayouts/_rels/slideLayout273.xml.rels" ContentType="application/vnd.openxmlformats-package.relationships+xml"/>
  <Override PartName="/ppt/slideLayouts/_rels/slideLayout167.xml.rels" ContentType="application/vnd.openxmlformats-package.relationships+xml"/>
  <Override PartName="/ppt/slideLayouts/_rels/slideLayout172.xml.rels" ContentType="application/vnd.openxmlformats-package.relationships+xml"/>
  <Override PartName="/ppt/slideLayouts/_rels/slideLayout166.xml.rels" ContentType="application/vnd.openxmlformats-package.relationships+xml"/>
  <Override PartName="/ppt/slideLayouts/_rels/slideLayout171.xml.rels" ContentType="application/vnd.openxmlformats-package.relationships+xml"/>
  <Override PartName="/ppt/slideLayouts/_rels/slideLayout163.xml.rels" ContentType="application/vnd.openxmlformats-package.relationships+xml"/>
  <Override PartName="/ppt/slideLayouts/_rels/slideLayout162.xml.rels" ContentType="application/vnd.openxmlformats-package.relationships+xml"/>
  <Override PartName="/ppt/slideLayouts/_rels/slideLayout159.xml.rels" ContentType="application/vnd.openxmlformats-package.relationships+xml"/>
  <Override PartName="/ppt/slideLayouts/_rels/slideLayout263.xml.rels" ContentType="application/vnd.openxmlformats-package.relationships+xml"/>
  <Override PartName="/ppt/slideLayouts/_rels/slideLayout158.xml.rels" ContentType="application/vnd.openxmlformats-package.relationships+xml"/>
  <Override PartName="/ppt/slideLayouts/_rels/slideLayout262.xml.rels" ContentType="application/vnd.openxmlformats-package.relationships+xml"/>
  <Override PartName="/ppt/slideLayouts/_rels/slideLayout157.xml.rels" ContentType="application/vnd.openxmlformats-package.relationships+xml"/>
  <Override PartName="/ppt/slideLayouts/_rels/slideLayout261.xml.rels" ContentType="application/vnd.openxmlformats-package.relationships+xml"/>
  <Override PartName="/ppt/slideLayouts/_rels/slideLayout153.xml.rels" ContentType="application/vnd.openxmlformats-package.relationships+xml"/>
  <Override PartName="/ppt/slideLayouts/_rels/slideLayout152.xml.rels" ContentType="application/vnd.openxmlformats-package.relationships+xml"/>
  <Override PartName="/ppt/slideLayouts/_rels/slideLayout151.xml.rels" ContentType="application/vnd.openxmlformats-package.relationships+xml"/>
  <Override PartName="/ppt/slideLayouts/_rels/slideLayout150.xml.rels" ContentType="application/vnd.openxmlformats-package.relationships+xml"/>
  <Override PartName="/ppt/slideLayouts/_rels/slideLayout44.xml.rels" ContentType="application/vnd.openxmlformats-package.relationships+xml"/>
  <Override PartName="/ppt/slideLayouts/_rels/slideLayout295.xml.rels" ContentType="application/vnd.openxmlformats-package.relationships+xml"/>
  <Override PartName="/ppt/slideLayouts/_rels/slideLayout148.xml.rels" ContentType="application/vnd.openxmlformats-package.relationships+xml"/>
  <Override PartName="/ppt/slideLayouts/_rels/slideLayout43.xml.rels" ContentType="application/vnd.openxmlformats-package.relationships+xml"/>
  <Override PartName="/ppt/slideLayouts/_rels/slideLayout38.xml.rels" ContentType="application/vnd.openxmlformats-package.relationships+xml"/>
  <Override PartName="/ppt/slideLayouts/_rels/slideLayout294.xml.rels" ContentType="application/vnd.openxmlformats-package.relationships+xml"/>
  <Override PartName="/ppt/slideLayouts/_rels/slideLayout147.xml.rels" ContentType="application/vnd.openxmlformats-package.relationships+xml"/>
  <Override PartName="/ppt/slideLayouts/_rels/slideLayout42.xml.rels" ContentType="application/vnd.openxmlformats-package.relationships+xml"/>
  <Override PartName="/ppt/slideLayouts/_rels/slideLayout37.xml.rels" ContentType="application/vnd.openxmlformats-package.relationships+xml"/>
  <Override PartName="/ppt/slideLayouts/_rels/slideLayout293.xml.rels" ContentType="application/vnd.openxmlformats-package.relationships+xml"/>
  <Override PartName="/ppt/slideLayouts/_rels/slideLayout288.xml.rels" ContentType="application/vnd.openxmlformats-package.relationships+xml"/>
  <Override PartName="/ppt/slideLayouts/_rels/slideLayout146.xml.rels" ContentType="application/vnd.openxmlformats-package.relationships+xml"/>
  <Override PartName="/ppt/slideLayouts/_rels/slideLayout250.xml.rels" ContentType="application/vnd.openxmlformats-package.relationships+xml"/>
  <Override PartName="/ppt/slideLayouts/_rels/slideLayout143.xml.rels" ContentType="application/vnd.openxmlformats-package.relationships+xml"/>
  <Override PartName="/ppt/slideLayouts/_rels/slideLayout142.xml.rels" ContentType="application/vnd.openxmlformats-package.relationships+xml"/>
  <Override PartName="/ppt/slideLayouts/_rels/slideLayout141.xml.rels" ContentType="application/vnd.openxmlformats-package.relationships+xml"/>
  <Override PartName="/ppt/slideLayouts/_rels/slideLayout140.xml.rels" ContentType="application/vnd.openxmlformats-package.relationships+xml"/>
  <Override PartName="/ppt/slideLayouts/_rels/slideLayout32.xml.rels" ContentType="application/vnd.openxmlformats-package.relationships+xml"/>
  <Override PartName="/ppt/slideLayouts/_rels/slideLayout283.xml.rels" ContentType="application/vnd.openxmlformats-package.relationships+xml"/>
  <Override PartName="/ppt/slideLayouts/_rels/slideLayout136.xml.rels" ContentType="application/vnd.openxmlformats-package.relationships+xml"/>
  <Override PartName="/ppt/slideLayouts/_rels/slideLayout20.xml.rels" ContentType="application/vnd.openxmlformats-package.relationships+xml"/>
  <Override PartName="/ppt/slideLayouts/_rels/slideLayout46.xml.rels" ContentType="application/vnd.openxmlformats-package.relationships+xml"/>
  <Override PartName="/ppt/slideLayouts/_rels/slideLayout297.xml.rels" ContentType="application/vnd.openxmlformats-package.relationships+xml"/>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15.xml.rels" ContentType="application/vnd.openxmlformats-package.relationships+xml"/>
  <Override PartName="/ppt/slideLayouts/_rels/slideLayout266.xml.rels" ContentType="application/vnd.openxmlformats-package.relationships+xml"/>
  <Override PartName="/ppt/slideLayouts/_rels/slideLayout119.xml.rels" ContentType="application/vnd.openxmlformats-package.relationships+xml"/>
  <Override PartName="/ppt/slideLayouts/_rels/slideLayout223.xml.rels" ContentType="application/vnd.openxmlformats-package.relationships+xml"/>
  <Override PartName="/ppt/slideLayouts/_rels/slideLayout120.xml.rels" ContentType="application/vnd.openxmlformats-package.relationships+xml"/>
  <Override PartName="/ppt/slideLayouts/_rels/slideLayout115.xml.rels" ContentType="application/vnd.openxmlformats-package.relationships+xml"/>
  <Override PartName="/ppt/slideLayouts/_rels/slideLayout11.xml.rels" ContentType="application/vnd.openxmlformats-package.relationships+xml"/>
  <Override PartName="/ppt/slideLayouts/_rels/slideLayout269.xml.rels" ContentType="application/vnd.openxmlformats-package.relationships+xml"/>
  <Override PartName="/ppt/slideLayouts/_rels/slideLayout18.xml.rels" ContentType="application/vnd.openxmlformats-package.relationships+xml"/>
  <Override PartName="/ppt/slideLayouts/_rels/slideLayout2.xml.rels" ContentType="application/vnd.openxmlformats-package.relationships+xml"/>
  <Override PartName="/ppt/slideLayouts/_rels/slideLayout58.xml.rels" ContentType="application/vnd.openxmlformats-package.relationships+xml"/>
  <Override PartName="/ppt/slideLayouts/_rels/slideLayout1.xml.rels" ContentType="application/vnd.openxmlformats-package.relationships+xml"/>
  <Override PartName="/ppt/slideLayouts/_rels/slideLayout24.xml.rels" ContentType="application/vnd.openxmlformats-package.relationships+xml"/>
  <Override PartName="/ppt/slideLayouts/_rels/slideLayout299.xml.rels" ContentType="application/vnd.openxmlformats-package.relationships+xml"/>
  <Override PartName="/ppt/slideLayouts/_rels/slideLayout53.xml.rels" ContentType="application/vnd.openxmlformats-package.relationships+xml"/>
  <Override PartName="/ppt/slideLayouts/_rels/slideLayout48.xml.rels" ContentType="application/vnd.openxmlformats-package.relationships+xml"/>
  <Override PartName="/ppt/slideLayouts/_rels/slideLayout102.xml.rels" ContentType="application/vnd.openxmlformats-package.relationships+xml"/>
  <Override PartName="/ppt/slideLayouts/_rels/slideLayout173.xml.rels" ContentType="application/vnd.openxmlformats-package.relationships+xml"/>
  <Override PartName="/ppt/slideLayouts/_rels/slideLayout168.xml.rels" ContentType="application/vnd.openxmlformats-package.relationships+xml"/>
  <Override PartName="/ppt/slideLayouts/_rels/slideLayout220.xml.rels" ContentType="application/vnd.openxmlformats-package.relationships+xml"/>
  <Override PartName="/ppt/slideLayouts/_rels/slideLayout258.xml.rels" ContentType="application/vnd.openxmlformats-package.relationships+xml"/>
  <Override PartName="/ppt/slideLayouts/_rels/slideLayout128.xml.rels" ContentType="application/vnd.openxmlformats-package.relationships+xml"/>
  <Override PartName="/ppt/slideLayouts/_rels/slideLayout133.xml.rels" ContentType="application/vnd.openxmlformats-package.relationships+xml"/>
  <Override PartName="/ppt/slideLayouts/_rels/slideLayout275.xml.rels" ContentType="application/vnd.openxmlformats-package.relationships+xml"/>
  <Override PartName="/ppt/slideLayouts/_rels/slideLayout280.xml.rels" ContentType="application/vnd.openxmlformats-package.relationships+xml"/>
  <Override PartName="/ppt/slideLayouts/_rels/slideLayout90.xml.rels" ContentType="application/vnd.openxmlformats-package.relationships+xml"/>
  <Override PartName="/ppt/slideLayouts/_rels/slideLayout85.xml.rels" ContentType="application/vnd.openxmlformats-package.relationships+xml"/>
  <Override PartName="/ppt/slideLayouts/_rels/slideLayout236.xml.rels" ContentType="application/vnd.openxmlformats-package.relationships+xml"/>
  <Override PartName="/ppt/slideLayouts/_rels/slideLayout241.xml.rels" ContentType="application/vnd.openxmlformats-package.relationships+xml"/>
  <Override PartName="/ppt/slideLayouts/_rels/slideLayout17.xml.rels" ContentType="application/vnd.openxmlformats-package.relationships+xml"/>
  <Override PartName="/ppt/slideLayouts/_rels/slideLayout268.xml.rels" ContentType="application/vnd.openxmlformats-package.relationships+xml"/>
  <Override PartName="/ppt/slideLayouts/_rels/slideLayout272.xml.rels" ContentType="application/vnd.openxmlformats-package.relationships+xml"/>
  <Override PartName="/ppt/slideLayouts/_rels/slideLayout125.xml.rels" ContentType="application/vnd.openxmlformats-package.relationships+xml"/>
  <Override PartName="/ppt/slideLayouts/_rels/slideLayout242.xml.rels" ContentType="application/vnd.openxmlformats-package.relationships+xml"/>
  <Override PartName="/ppt/slideLayouts/_rels/slideLayout237.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129.xml.rels" ContentType="application/vnd.openxmlformats-package.relationships+xml"/>
  <Override PartName="/ppt/slideLayouts/_rels/slideLayout134.xml.rels" ContentType="application/vnd.openxmlformats-package.relationships+xml"/>
  <Override PartName="/ppt/slideLayouts/_rels/slideLayout276.xml.rels" ContentType="application/vnd.openxmlformats-package.relationships+xml"/>
  <Override PartName="/ppt/slideLayouts/_rels/slideLayout281.xml.rels" ContentType="application/vnd.openxmlformats-package.relationships+xml"/>
  <Override PartName="/ppt/slideLayouts/_rels/slideLayout79.xml.rels" ContentType="application/vnd.openxmlformats-package.relationships+xml"/>
  <Override PartName="/ppt/slideLayouts/_rels/slideLayout78.xml.rels" ContentType="application/vnd.openxmlformats-package.relationships+xml"/>
  <Override PartName="/ppt/slideLayouts/_rels/slideLayout77.xml.rels" ContentType="application/vnd.openxmlformats-package.relationships+xml"/>
  <Override PartName="/ppt/slideLayouts/_rels/slideLayout97.xml.rels" ContentType="application/vnd.openxmlformats-package.relationships+xml"/>
  <Override PartName="/ppt/slideLayouts/_rels/slideLayout210.xml.rels" ContentType="application/vnd.openxmlformats-package.relationships+xml"/>
  <Override PartName="/ppt/slideLayouts/_rels/slideLayout106.xml.rels" ContentType="application/vnd.openxmlformats-package.relationships+xml"/>
  <Override PartName="/ppt/slideLayouts/_rels/slideLayout221.xml.rels" ContentType="application/vnd.openxmlformats-package.relationships+xml"/>
  <Override PartName="/ppt/slideLayouts/_rels/slideLayout67.xml.rels" ContentType="application/vnd.openxmlformats-package.relationships+xml"/>
  <Override PartName="/ppt/slideLayouts/_rels/slideLayout64.xml.rels" ContentType="application/vnd.openxmlformats-package.relationships+xml"/>
  <Override PartName="/ppt/slideLayouts/_rels/slideLayout59.xml.rels" ContentType="application/vnd.openxmlformats-package.relationships+xml"/>
  <Override PartName="/ppt/slideLayouts/_rels/slideLayout194.xml.rels" ContentType="application/vnd.openxmlformats-package.relationships+xml"/>
  <Override PartName="/ppt/slideLayouts/_rels/slideLayout189.xml.rels" ContentType="application/vnd.openxmlformats-package.relationships+xml"/>
  <Override PartName="/ppt/slideLayouts/_rels/slideLayout215.xml.rels" ContentType="application/vnd.openxmlformats-package.relationships+xml"/>
  <Override PartName="/ppt/slideLayouts/_rels/slideLayout259.xml.rels" ContentType="application/vnd.openxmlformats-package.relationships+xml"/>
  <Override PartName="/ppt/slideLayouts/_rels/slideLayout264.xml.rels" ContentType="application/vnd.openxmlformats-package.relationships+xml"/>
  <Override PartName="/ppt/slideLayouts/_rels/slideLayout174.xml.rels" ContentType="application/vnd.openxmlformats-package.relationships+xml"/>
  <Override PartName="/ppt/slideLayouts/_rels/slideLayout69.xml.rels" ContentType="application/vnd.openxmlformats-package.relationships+xml"/>
  <Override PartName="/ppt/slideLayouts/_rels/slideLayout68.xml.rels" ContentType="application/vnd.openxmlformats-package.relationships+xml"/>
  <Override PartName="/ppt/slideLayouts/_rels/slideLayout92.xml.rels" ContentType="application/vnd.openxmlformats-package.relationships+xml"/>
  <Override PartName="/ppt/slideLayouts/_rels/slideLayout87.xml.rels" ContentType="application/vnd.openxmlformats-package.relationships+xml"/>
  <Override PartName="/ppt/slideLayouts/_rels/slideLayout234.xml.rels" ContentType="application/vnd.openxmlformats-package.relationships+xml"/>
  <Override PartName="/ppt/slideLayouts/_rels/slideLayout243.xml.rels" ContentType="application/vnd.openxmlformats-package.relationships+xml"/>
  <Override PartName="/ppt/slideLayouts/_rels/slideLayout238.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135.xml.rels" ContentType="application/vnd.openxmlformats-package.relationships+xml"/>
  <Override PartName="/ppt/slideLayouts/_rels/slideLayout282.xml.rels" ContentType="application/vnd.openxmlformats-package.relationships+xml"/>
  <Override PartName="/ppt/slideLayouts/_rels/slideLayout131.xml.rels" ContentType="application/vnd.openxmlformats-package.relationships+xml"/>
  <Override PartName="/ppt/slideLayouts/_rels/slideLayout126.xml.rels" ContentType="application/vnd.openxmlformats-package.relationships+xml"/>
  <Override PartName="/ppt/slideLayouts/_rels/slideLayout22.xml.rels" ContentType="application/vnd.openxmlformats-package.relationships+xml"/>
  <Override PartName="/ppt/slideLayouts/_rels/slideLayout55.xml.rels" ContentType="application/vnd.openxmlformats-package.relationships+xml"/>
  <Override PartName="/ppt/slideLayouts/_rels/slideLayout253.xml.rels" ContentType="application/vnd.openxmlformats-package.relationships+xml"/>
  <Override PartName="/ppt/slideLayouts/_rels/slideLayout248.xml.rels" ContentType="application/vnd.openxmlformats-package.relationships+xml"/>
  <Override PartName="/ppt/slideLayouts/_rels/slideLayout145.xml.rels" ContentType="application/vnd.openxmlformats-package.relationships+xml"/>
  <Override PartName="/ppt/slideLayouts/_rels/slideLayout232.xml.rels" ContentType="application/vnd.openxmlformats-package.relationships+xml"/>
  <Override PartName="/ppt/slideLayouts/_rels/slideLayout62.xml.rels" ContentType="application/vnd.openxmlformats-package.relationships+xml"/>
  <Override PartName="/ppt/slideLayouts/_rels/slideLayout300.xml.rels" ContentType="application/vnd.openxmlformats-package.relationships+xml"/>
  <Override PartName="/ppt/slideLayouts/_rels/slideLayout274.xml.rels" ContentType="application/vnd.openxmlformats-package.relationships+xml"/>
  <Override PartName="/ppt/slideLayouts/_rels/slideLayout23.xml.rels" ContentType="application/vnd.openxmlformats-package.relationships+xml"/>
  <Override PartName="/ppt/slideLayouts/_rels/slideLayout52.xml.rels" ContentType="application/vnd.openxmlformats-package.relationships+xml"/>
  <Override PartName="/ppt/slideLayouts/_rels/slideLayout47.xml.rels" ContentType="application/vnd.openxmlformats-package.relationships+xml"/>
  <Override PartName="/ppt/slideLayouts/_rels/slideLayout86.xml.rels" ContentType="application/vnd.openxmlformats-package.relationships+xml"/>
  <Override PartName="/ppt/slideLayouts/_rels/slideLayout91.xml.rels" ContentType="application/vnd.openxmlformats-package.relationships+xml"/>
  <Override PartName="/ppt/slideLayouts/_rels/slideLayout298.xml.rels" ContentType="application/vnd.openxmlformats-package.relationships+xml"/>
  <Override PartName="/ppt/slideLayouts/_rels/slideLayout63.xml.rels" ContentType="application/vnd.openxmlformats-package.relationships+xml"/>
  <Override PartName="/ppt/slideLayouts/_rels/slideLayout226.xml.rels" ContentType="application/vnd.openxmlformats-package.relationships+xml"/>
  <Override PartName="/ppt/slideLayouts/_rels/slideLayout98.xml.rels" ContentType="application/vnd.openxmlformats-package.relationships+xml"/>
  <Override PartName="/ppt/slideLayouts/_rels/slideLayout45.xml.rels" ContentType="application/vnd.openxmlformats-package.relationships+xml"/>
  <Override PartName="/ppt/slideLayouts/_rels/slideLayout296.xml.rels" ContentType="application/vnd.openxmlformats-package.relationships+xml"/>
  <Override PartName="/ppt/slideLayouts/_rels/slideLayout227.xml.rels" ContentType="application/vnd.openxmlformats-package.relationships+xml"/>
  <Override PartName="/ppt/slideLayouts/_rels/slideLayout65.xml.rels" ContentType="application/vnd.openxmlformats-package.relationships+xml"/>
  <Override PartName="/ppt/slideLayouts/_rels/slideLayout84.xml.rels" ContentType="application/vnd.openxmlformats-package.relationships+xml"/>
  <Override PartName="/ppt/slideLayouts/_rels/slideLayout214.xml.rels" ContentType="application/vnd.openxmlformats-package.relationships+xml"/>
  <Override PartName="/ppt/slideLayouts/_rels/slideLayout209.xml.rels" ContentType="application/vnd.openxmlformats-package.relationships+xml"/>
  <Override PartName="/ppt/slideLayouts/_rels/slideLayout188.xml.rels" ContentType="application/vnd.openxmlformats-package.relationships+xml"/>
  <Override PartName="/ppt/slideLayouts/_rels/slideLayout256.xml.rels" ContentType="application/vnd.openxmlformats-package.relationships+xml"/>
  <Override PartName="/ppt/slideLayouts/_rels/slideLayout254.xml.rels" ContentType="application/vnd.openxmlformats-package.relationships+xml"/>
  <Override PartName="/ppt/slideLayouts/_rels/slideLayout249.xml.rels" ContentType="application/vnd.openxmlformats-package.relationships+xml"/>
  <Override PartName="/ppt/slideLayouts/_rels/slideLayout211.xml.rels" ContentType="application/vnd.openxmlformats-package.relationships+xml"/>
  <Override PartName="/ppt/slideLayouts/_rels/slideLayout107.xml.rels" ContentType="application/vnd.openxmlformats-package.relationships+xml"/>
  <Override PartName="/ppt/slideLayouts/_rels/slideLayout190.xml.rels" ContentType="application/vnd.openxmlformats-package.relationships+xml"/>
  <Override PartName="/ppt/slideLayouts/_rels/slideLayout6.xml.rels" ContentType="application/vnd.openxmlformats-package.relationships+xml"/>
  <Override PartName="/ppt/slideLayouts/_rels/slideLayout61.xml.rels" ContentType="application/vnd.openxmlformats-package.relationships+xml"/>
  <Override PartName="/ppt/slideLayouts/_rels/slideLayout170.xml.rels" ContentType="application/vnd.openxmlformats-package.relationships+xml"/>
  <Override PartName="/ppt/slideLayouts/_rels/slideLayout165.xml.rels" ContentType="application/vnd.openxmlformats-package.relationships+xml"/>
  <Override PartName="/ppt/slideLayouts/_rels/slideLayout57.xml.rels" ContentType="application/vnd.openxmlformats-package.relationships+xml"/>
  <Override PartName="/ppt/slideLayouts/_rels/slideLayout8.xml.rels" ContentType="application/vnd.openxmlformats-package.relationships+xml"/>
  <Override PartName="/ppt/slideLayouts/_rels/slideLayout200.xml.rels" ContentType="application/vnd.openxmlformats-package.relationships+xml"/>
  <Override PartName="/ppt/slideLayouts/_rels/slideLayout9.xml.rels" ContentType="application/vnd.openxmlformats-package.relationships+xml"/>
  <Override PartName="/ppt/slideLayouts/_rels/slideLayout193.xml.rels" ContentType="application/vnd.openxmlformats-package.relationships+xml"/>
  <Override PartName="/ppt/slideLayouts/_rels/slideLayout239.xml.rels" ContentType="application/vnd.openxmlformats-package.relationships+xml"/>
  <Override PartName="/ppt/slideLayouts/_rels/slideLayout255.xml.rels" ContentType="application/vnd.openxmlformats-package.relationships+xml"/>
  <Override PartName="/ppt/slideLayouts/_rels/slideLayout99.xml.rels" ContentType="application/vnd.openxmlformats-package.relationships+xml"/>
  <Override PartName="/ppt/slideLayouts/_rels/slideLayout41.xml.rels" ContentType="application/vnd.openxmlformats-package.relationships+xml"/>
  <Override PartName="/ppt/slideLayouts/_rels/slideLayout36.xml.rels" ContentType="application/vnd.openxmlformats-package.relationships+xml"/>
  <Override PartName="/ppt/slideLayouts/_rels/slideLayout292.xml.rels" ContentType="application/vnd.openxmlformats-package.relationships+xml"/>
  <Override PartName="/ppt/slideLayouts/_rels/slideLayout287.xml.rels" ContentType="application/vnd.openxmlformats-package.relationships+xml"/>
  <Override PartName="/ppt/slideLayouts/_rels/slideLayout229.xml.rels" ContentType="application/vnd.openxmlformats-package.relationships+xml"/>
  <Override PartName="/ppt/slideLayouts/_rels/slideLayout233.xml.rels" ContentType="application/vnd.openxmlformats-package.relationships+xml"/>
  <Override PartName="/ppt/slideLayouts/_rels/slideLayout7.xml.rels" ContentType="application/vnd.openxmlformats-package.relationships+xml"/>
  <Override PartName="/ppt/slideLayouts/_rels/slideLayout228.xml.rels" ContentType="application/vnd.openxmlformats-package.relationships+xml"/>
  <Override PartName="/ppt/slideLayouts/_rels/slideLayout16.xml.rels" ContentType="application/vnd.openxmlformats-package.relationships+xml"/>
  <Override PartName="/ppt/slideLayouts/_rels/slideLayout267.xml.rels" ContentType="application/vnd.openxmlformats-package.relationships+xml"/>
  <Override PartName="/ppt/slideLayouts/_rels/slideLayout66.xml.rels" ContentType="application/vnd.openxmlformats-package.relationships+xml"/>
  <Override PartName="/ppt/slideLayouts/_rels/slideLayout82.xml.rels" ContentType="application/vnd.openxmlformats-package.relationships+xml"/>
  <Override PartName="/ppt/slideLayouts/_rels/slideLayout70.xml.rels" ContentType="application/vnd.openxmlformats-package.relationships+xml"/>
  <Override PartName="/ppt/slideLayouts/_rels/slideLayout186.xml.rels" ContentType="application/vnd.openxmlformats-package.relationships+xml"/>
  <Override PartName="/ppt/slideLayouts/_rels/slideLayout80.xml.rels" ContentType="application/vnd.openxmlformats-package.relationships+xml"/>
  <Override PartName="/ppt/slideLayouts/_rels/slideLayout75.xml.rels" ContentType="application/vnd.openxmlformats-package.relationships+xml"/>
  <Override PartName="/ppt/slideLayouts/_rels/slideLayout231.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64.xml.rels" ContentType="application/vnd.openxmlformats-package.relationships+xml"/>
  <Override PartName="/ppt/slideLayouts/_rels/slideLayout257.xml.rels" ContentType="application/vnd.openxmlformats-package.relationships+xml"/>
  <Override PartName="/ppt/slideLayouts/_rels/slideLayout161.xml.rels" ContentType="application/vnd.openxmlformats-package.relationships+xml"/>
  <Override PartName="/ppt/slideLayouts/_rels/slideLayout13.xml.rels" ContentType="application/vnd.openxmlformats-package.relationships+xml"/>
  <Override PartName="/ppt/slideLayouts/_rels/slideLayout222.xml.rels" ContentType="application/vnd.openxmlformats-package.relationships+xml"/>
  <Override PartName="/ppt/slideLayouts/_rels/slideLayout180.xml.rels" ContentType="application/vnd.openxmlformats-package.relationships+xml"/>
  <Override PartName="/ppt/slideLayouts/_rels/slideLayout12.xml.rels" ContentType="application/vnd.openxmlformats-package.relationships+xml"/>
  <Override PartName="/ppt/slideLayouts/_rels/slideLayout244.xml.rels" ContentType="application/vnd.openxmlformats-package.relationships+xml"/>
  <Override PartName="/ppt/slideLayouts/_rels/slideLayout124.xml.rels" ContentType="application/vnd.openxmlformats-package.relationships+xml"/>
  <Override PartName="/ppt/slideLayouts/_rels/slideLayout271.xml.rels" ContentType="application/vnd.openxmlformats-package.relationships+xml"/>
  <Override PartName="/ppt/slideLayouts/_rels/slideLayout76.xml.rels" ContentType="application/vnd.openxmlformats-package.relationships+xml"/>
  <Override PartName="/ppt/slideLayouts/_rels/slideLayout81.xml.rels" ContentType="application/vnd.openxmlformats-package.relationships+xml"/>
  <Override PartName="/ppt/slideLayouts/_rels/slideLayout219.xml.rels" ContentType="application/vnd.openxmlformats-package.relationships+xml"/>
  <Override PartName="/ppt/slideLayouts/_rels/slideLayout198.xml.rels" ContentType="application/vnd.openxmlformats-package.relationships+xml"/>
  <Override PartName="/ppt/slideLayouts/_rels/slideLayout185.xml.rels" ContentType="application/vnd.openxmlformats-package.relationships+xml"/>
  <Override PartName="/ppt/slideLayouts/_rels/slideLayout206.xml.rels" ContentType="application/vnd.openxmlformats-package.relationships+xml"/>
  <Override PartName="/ppt/slideLayouts/_rels/slideLayout3.xml.rels" ContentType="application/vnd.openxmlformats-package.relationships+xml"/>
  <Override PartName="/ppt/slideLayouts/_rels/slideLayout156.xml.rels" ContentType="application/vnd.openxmlformats-package.relationships+xml"/>
  <Override PartName="/ppt/slideLayouts/_rels/slideLayout260.xml.rels" ContentType="application/vnd.openxmlformats-package.relationships+xml"/>
  <Override PartName="/ppt/slideLayouts/_rels/slideLayout113.xml.rels" ContentType="application/vnd.openxmlformats-package.relationships+xml"/>
  <Override PartName="/ppt/slideLayouts/_rels/slideLayout117.xml.rels" ContentType="application/vnd.openxmlformats-package.relationships+xml"/>
  <Override PartName="/ppt/slideLayouts/_rels/slideLayout122.xml.rels" ContentType="application/vnd.openxmlformats-package.relationships+xml"/>
  <Override PartName="/ppt/slideLayouts/_rels/slideLayout225.xml.rels" ContentType="application/vnd.openxmlformats-package.relationships+xml"/>
  <Override PartName="/ppt/slideLayouts/_rels/slideLayout230.xml.rels" ContentType="application/vnd.openxmlformats-package.relationships+xml"/>
  <Override PartName="/ppt/slideLayouts/_rels/slideLayout74.xml.rels" ContentType="application/vnd.openxmlformats-package.relationships+xml"/>
  <Override PartName="/ppt/slideLayouts/_rels/slideLayout204.xml.rels" ContentType="application/vnd.openxmlformats-package.relationships+xml"/>
  <Override PartName="/ppt/slideLayouts/_rels/slideLayout178.xml.rels" ContentType="application/vnd.openxmlformats-package.relationships+xml"/>
  <Override PartName="/ppt/slideLayouts/_rels/slideLayout183.xml.rels" ContentType="application/vnd.openxmlformats-package.relationships+xml"/>
  <Override PartName="/ppt/slideLayouts/_rels/slideLayout279.xml.rels" ContentType="application/vnd.openxmlformats-package.relationships+xml"/>
  <Override PartName="/ppt/slideLayouts/_rels/slideLayout28.xml.rels" ContentType="application/vnd.openxmlformats-package.relationships+xml"/>
  <Override PartName="/ppt/slideLayouts/_rels/slideLayout278.xml.rels" ContentType="application/vnd.openxmlformats-package.relationships+xml"/>
  <Override PartName="/ppt/slideLayouts/_rels/slideLayout27.xml.rels" ContentType="application/vnd.openxmlformats-package.relationships+xml"/>
  <Override PartName="/ppt/slideLayouts/_rels/slideLayout100.xml.rels" ContentType="application/vnd.openxmlformats-package.relationships+xml"/>
  <Override PartName="/ppt/slideLayouts/_rels/slideLayout14.xml.rels" ContentType="application/vnd.openxmlformats-package.relationships+xml"/>
  <Override PartName="/ppt/slideLayouts/_rels/slideLayout265.xml.rels" ContentType="application/vnd.openxmlformats-package.relationships+xml"/>
  <Override PartName="/ppt/slideLayouts/_rels/slideLayout138.xml.rels" ContentType="application/vnd.openxmlformats-package.relationships+xml"/>
  <Override PartName="/ppt/slideLayouts/_rels/slideLayout34.xml.rels" ContentType="application/vnd.openxmlformats-package.relationships+xml"/>
  <Override PartName="/ppt/slideLayouts/_rels/slideLayout94.xml.rels" ContentType="application/vnd.openxmlformats-package.relationships+xml"/>
  <Override PartName="/ppt/slideLayouts/_rels/slideLayout89.xml.rels" ContentType="application/vnd.openxmlformats-package.relationships+xml"/>
  <Override PartName="/ppt/slideLayouts/_rels/slideLayout245.xml.rels" ContentType="application/vnd.openxmlformats-package.relationships+xml"/>
  <Override PartName="/ppt/slideLayouts/_rels/slideLayout116.xml.rels" ContentType="application/vnd.openxmlformats-package.relationships+xml"/>
  <Override PartName="/ppt/slideLayouts/_rels/slideLayout121.xml.rels" ContentType="application/vnd.openxmlformats-package.relationships+xml"/>
  <Override PartName="/ppt/slideLayouts/_rels/slideLayout224.xml.rels" ContentType="application/vnd.openxmlformats-package.relationships+xml"/>
  <Override PartName="/ppt/slideLayouts/_rels/slideLayout203.xml.rels" ContentType="application/vnd.openxmlformats-package.relationships+xml"/>
  <Override PartName="/ppt/slideLayouts/_rels/slideLayout182.xml.rels" ContentType="application/vnd.openxmlformats-package.relationships+xml"/>
  <Override PartName="/ppt/slideLayouts/_rels/slideLayout177.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118.xml.rels" ContentType="application/vnd.openxmlformats-package.relationships+xml"/>
  <Override PartName="/ppt/slideLayouts/_rels/slideLayout123.xml.rels" ContentType="application/vnd.openxmlformats-package.relationships+xml"/>
  <Override PartName="/ppt/slideLayouts/_rels/slideLayout270.xml.rels" ContentType="application/vnd.openxmlformats-package.relationships+xml"/>
  <Override PartName="/ppt/slideLayouts/_rels/slideLayout101.xml.rels" ContentType="application/vnd.openxmlformats-package.relationships+xml"/>
  <Override PartName="/ppt/slideLayouts/_rels/slideLayout29.xml.rels" ContentType="application/vnd.openxmlformats-package.relationships+xml"/>
  <Override PartName="/ppt/slideLayouts/_rels/slideLayout112.xml.rels" ContentType="application/vnd.openxmlformats-package.relationships+xml"/>
  <Override PartName="/ppt/slideLayouts/_rels/slideLayout96.xml.rels" ContentType="application/vnd.openxmlformats-package.relationships+xml"/>
  <Override PartName="/ppt/slideLayouts/_rels/slideLayout208.xml.rels" ContentType="application/vnd.openxmlformats-package.relationships+xml"/>
  <Override PartName="/ppt/slideLayouts/_rels/slideLayout111.xml.rels" ContentType="application/vnd.openxmlformats-package.relationships+xml"/>
  <Override PartName="/ppt/slideLayouts/_rels/slideLayout104.xml.rels" ContentType="application/vnd.openxmlformats-package.relationships+xml"/>
  <Override PartName="/ppt/slideLayouts/_rels/slideLayout95.xml.rels" ContentType="application/vnd.openxmlformats-package.relationships+xml"/>
  <Override PartName="/ppt/slideLayouts/_rels/slideLayout207.xml.rels" ContentType="application/vnd.openxmlformats-package.relationships+xml"/>
  <Override PartName="/ppt/slideLayouts/_rels/slideLayout199.xml.rels" ContentType="application/vnd.openxmlformats-package.relationships+xml"/>
  <Override PartName="/ppt/slideLayouts/_rels/slideLayout83.xml.rels" ContentType="application/vnd.openxmlformats-package.relationships+xml"/>
  <Override PartName="/ppt/slideLayouts/_rels/slideLayout202.xml.rels" ContentType="application/vnd.openxmlformats-package.relationships+xml"/>
  <Override PartName="/ppt/slideLayouts/_rels/slideLayout176.xml.rels" ContentType="application/vnd.openxmlformats-package.relationships+xml"/>
  <Override PartName="/ppt/slideLayouts/_rels/slideLayout181.xml.rels" ContentType="application/vnd.openxmlformats-package.relationships+xml"/>
  <Override PartName="/ppt/slideLayouts/_rels/slideLayout21.xml.rels" ContentType="application/vnd.openxmlformats-package.relationships+xml"/>
  <Override PartName="/ppt/slideLayouts/_rels/slideLayout137.xml.rels" ContentType="application/vnd.openxmlformats-package.relationships+xml"/>
  <Override PartName="/ppt/slideLayouts/_rels/slideLayout284.xml.rels" ContentType="application/vnd.openxmlformats-package.relationships+xml"/>
  <Override PartName="/ppt/slideLayouts/_rels/slideLayout149.xml.rels" ContentType="application/vnd.openxmlformats-package.relationships+xml"/>
  <Override PartName="/ppt/slideLayouts/_rels/slideLayout33.xml.rels" ContentType="application/vnd.openxmlformats-package.relationships+xml"/>
  <Override PartName="/ppt/slideLayouts/_rels/slideLayout105.xml.rels" ContentType="application/vnd.openxmlformats-package.relationships+xml"/>
  <Override PartName="/ppt/slideLayouts/_rels/slideLayout110.xml.rels" ContentType="application/vnd.openxmlformats-package.relationships+xml"/>
  <Override PartName="/ppt/slideLayouts/_rels/slideLayout109.xml.rels" ContentType="application/vnd.openxmlformats-package.relationships+xml"/>
  <Override PartName="/ppt/slideLayouts/_rels/slideLayout192.xml.rels" ContentType="application/vnd.openxmlformats-package.relationships+xml"/>
  <Override PartName="/ppt/slideLayouts/_rels/slideLayout213.xml.rels" ContentType="application/vnd.openxmlformats-package.relationships+xml"/>
  <Override PartName="/ppt/slideLayouts/_rels/slideLayout103.xml.rels" ContentType="application/vnd.openxmlformats-package.relationships+xml"/>
  <Override PartName="/ppt/slideLayouts/_rels/slideLayout289.xml.rels" ContentType="application/vnd.openxmlformats-package.relationships+xml"/>
  <Override PartName="/ppt/slideLayouts/_rels/slideLayout240.xml.rels" ContentType="application/vnd.openxmlformats-package.relationships+xml"/>
  <Override PartName="/ppt/slideLayouts/_rels/slideLayout235.xml.rels" ContentType="application/vnd.openxmlformats-package.relationships+xml"/>
  <Override PartName="/ppt/slideLayouts/_rels/slideLayout127.xml.rels" ContentType="application/vnd.openxmlformats-package.relationships+xml"/>
  <Override PartName="/ppt/slideLayouts/_rels/slideLayout132.xml.rels" ContentType="application/vnd.openxmlformats-package.relationships+xml"/>
  <Override PartName="/ppt/slideLayouts/_rels/slideLayout187.xml.rels" ContentType="application/vnd.openxmlformats-package.relationships+xml"/>
  <Override PartName="/ppt/slideLayouts/_rels/slideLayout71.xml.rels" ContentType="application/vnd.openxmlformats-package.relationships+xml"/>
  <Override PartName="/ppt/slideLayouts/_rels/slideLayout201.xml.rels" ContentType="application/vnd.openxmlformats-package.relationships+xml"/>
  <Override PartName="/ppt/slideLayouts/_rels/slideLayout175.xml.rels" ContentType="application/vnd.openxmlformats-package.relationships+xml"/>
  <Override PartName="/ppt/slideLayouts/_rels/slideLayout108.xml.rels" ContentType="application/vnd.openxmlformats-package.relationships+xml"/>
  <Override PartName="/ppt/slideLayouts/_rels/slideLayout191.xml.rels" ContentType="application/vnd.openxmlformats-package.relationships+xml"/>
  <Override PartName="/ppt/slideLayouts/_rels/slideLayout212.xml.rels" ContentType="application/vnd.openxmlformats-package.relationships+xml"/>
  <Override PartName="/ppt/slideLayouts/_rels/slideLayout277.xml.rels" ContentType="application/vnd.openxmlformats-package.relationships+xml"/>
  <Override PartName="/ppt/slideLayouts/_rels/slideLayout19.xml.rels" ContentType="application/vnd.openxmlformats-package.relationships+xml"/>
  <Override PartName="/ppt/slideLayouts/_rels/slideLayout54.xml.rels" ContentType="application/vnd.openxmlformats-package.relationships+xml"/>
  <Override PartName="/ppt/slideLayouts/_rels/slideLayout49.xml.rels" ContentType="application/vnd.openxmlformats-package.relationships+xml"/>
  <Override PartName="/ppt/slideLayouts/_rels/slideLayout88.xml.rels" ContentType="application/vnd.openxmlformats-package.relationships+xml"/>
  <Override PartName="/ppt/slideLayouts/_rels/slideLayout93.xml.rels" ContentType="application/vnd.openxmlformats-package.relationships+xml"/>
  <Override PartName="/ppt/slideLayouts/_rels/slideLayout184.xml.rels" ContentType="application/vnd.openxmlformats-package.relationships+xml"/>
  <Override PartName="/ppt/slideLayouts/_rels/slideLayout179.xml.rels" ContentType="application/vnd.openxmlformats-package.relationships+xml"/>
  <Override PartName="/ppt/slideLayouts/_rels/slideLayout205.xml.rels" ContentType="application/vnd.openxmlformats-package.relationships+xml"/>
  <Override PartName="/ppt/slideLayouts/_rels/slideLayout197.xml.rels" ContentType="application/vnd.openxmlformats-package.relationships+xml"/>
  <Override PartName="/ppt/slideLayouts/_rels/slideLayout21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35.xml.rels" ContentType="application/vnd.openxmlformats-package.relationships+xml"/>
  <Override PartName="/ppt/slideLayouts/_rels/slideLayout40.xml.rels" ContentType="application/vnd.openxmlformats-package.relationships+xml"/>
  <Override PartName="/ppt/slideLayouts/_rels/slideLayout252.xml.rels" ContentType="application/vnd.openxmlformats-package.relationships+xml"/>
  <Override PartName="/ppt/slideLayouts/_rels/slideLayout247.xml.rels" ContentType="application/vnd.openxmlformats-package.relationships+xml"/>
  <Override PartName="/ppt/slideLayouts/_rels/slideLayout139.xml.rels" ContentType="application/vnd.openxmlformats-package.relationships+xml"/>
  <Override PartName="/ppt/slideLayouts/_rels/slideLayout144.xml.rels" ContentType="application/vnd.openxmlformats-package.relationships+xml"/>
  <Override PartName="/ppt/slideLayouts/_rels/slideLayout286.xml.rels" ContentType="application/vnd.openxmlformats-package.relationships+xml"/>
  <Override PartName="/ppt/slideLayouts/_rels/slideLayout291.xml.rels" ContentType="application/vnd.openxmlformats-package.relationships+xml"/>
  <Override PartName="/ppt/slideLayouts/_rels/slideLayout251.xml.rels" ContentType="application/vnd.openxmlformats-package.relationships+xml"/>
  <Override PartName="/ppt/slideLayouts/_rels/slideLayout246.xml.rels" ContentType="application/vnd.openxmlformats-package.relationships+xml"/>
  <Override PartName="/ppt/slideLayouts/_rels/slideLayout285.xml.rels" ContentType="application/vnd.openxmlformats-package.relationships+xml"/>
  <Override PartName="/ppt/slideLayouts/_rels/slideLayout290.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51.xml.rels" ContentType="application/vnd.openxmlformats-package.relationships+xml"/>
  <Override PartName="/ppt/slideLayouts/_rels/slideLayout160.xml.rels" ContentType="application/vnd.openxmlformats-package.relationships+xml"/>
  <Override PartName="/ppt/slideLayouts/_rels/slideLayout155.xml.rels" ContentType="application/vnd.openxmlformats-package.relationships+xml"/>
  <Override PartName="/ppt/slideLayouts/_rels/slideLayout130.xml.rels" ContentType="application/vnd.openxmlformats-package.relationships+xml"/>
  <Override PartName="/ppt/slideLayouts/slideLayout257.xml" ContentType="application/vnd.openxmlformats-officedocument.presentationml.slideLayout+xml"/>
  <Override PartName="/ppt/slideLayouts/slideLayout84.xml" ContentType="application/vnd.openxmlformats-officedocument.presentationml.slideLayout+xml"/>
  <Override PartName="/ppt/slideLayouts/slideLayout256.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255.xml" ContentType="application/vnd.openxmlformats-officedocument.presentationml.slideLayout+xml"/>
  <Override PartName="/ppt/slideLayouts/slideLayout118.xml" ContentType="application/vnd.openxmlformats-officedocument.presentationml.slideLayout+xml"/>
  <Override PartName="/ppt/slideLayouts/slideLayout9.xml" ContentType="application/vnd.openxmlformats-officedocument.presentationml.slideLayout+xml"/>
  <Override PartName="/ppt/slideLayouts/slideLayout82.xml" ContentType="application/vnd.openxmlformats-officedocument.presentationml.slideLayout+xml"/>
  <Override PartName="/ppt/slideLayouts/slideLayout254.xml" ContentType="application/vnd.openxmlformats-officedocument.presentationml.slideLayout+xml"/>
  <Override PartName="/ppt/slideLayouts/slideLayout8.xml" ContentType="application/vnd.openxmlformats-officedocument.presentationml.slideLayout+xml"/>
  <Override PartName="/ppt/slideLayouts/slideLayout117.xml" ContentType="application/vnd.openxmlformats-officedocument.presentationml.slideLayout+xml"/>
  <Override PartName="/ppt/slideLayouts/slideLayout81.xml" ContentType="application/vnd.openxmlformats-officedocument.presentationml.slideLayout+xml"/>
  <Override PartName="/ppt/slideLayouts/slideLayout253.xml" ContentType="application/vnd.openxmlformats-officedocument.presentationml.slideLayout+xml"/>
  <Override PartName="/ppt/slideLayouts/slideLayout7.xml" ContentType="application/vnd.openxmlformats-officedocument.presentationml.slideLayout+xml"/>
  <Override PartName="/ppt/slideLayouts/slideLayout116.xml" ContentType="application/vnd.openxmlformats-officedocument.presentationml.slideLayout+xml"/>
  <Override PartName="/ppt/slideLayouts/slideLayout80.xml" ContentType="application/vnd.openxmlformats-officedocument.presentationml.slideLayout+xml"/>
  <Override PartName="/ppt/slideLayouts/slideLayout249.xml" ContentType="application/vnd.openxmlformats-officedocument.presentationml.slideLayout+xml"/>
  <Override PartName="/ppt/slideLayouts/slideLayout76.xml" ContentType="application/vnd.openxmlformats-officedocument.presentationml.slideLayout+xml"/>
  <Override PartName="/ppt/slideLayouts/slideLayout239.xml" ContentType="application/vnd.openxmlformats-officedocument.presentationml.slideLayout+xml"/>
  <Override PartName="/ppt/slideLayouts/slideLayout66.xml" ContentType="application/vnd.openxmlformats-officedocument.presentationml.slideLayout+xml"/>
  <Override PartName="/ppt/slideLayouts/slideLayout238.xml" ContentType="application/vnd.openxmlformats-officedocument.presentationml.slideLayout+xml"/>
  <Override PartName="/ppt/slideLayouts/slideLayout65.xml" ContentType="application/vnd.openxmlformats-officedocument.presentationml.slideLayout+xml"/>
  <Override PartName="/ppt/slideLayouts/slideLayout237.xml" ContentType="application/vnd.openxmlformats-officedocument.presentationml.slideLayout+xml"/>
  <Override PartName="/ppt/slideLayouts/slideLayout64.xml" ContentType="application/vnd.openxmlformats-officedocument.presentationml.slideLayout+xml"/>
  <Override PartName="/ppt/slideLayouts/slideLayout236.xml" ContentType="application/vnd.openxmlformats-officedocument.presentationml.slideLayout+xml"/>
  <Override PartName="/ppt/slideLayouts/slideLayout63.xml" ContentType="application/vnd.openxmlformats-officedocument.presentationml.slideLayout+xml"/>
  <Override PartName="/ppt/slideLayouts/slideLayout235.xml" ContentType="application/vnd.openxmlformats-officedocument.presentationml.slideLayout+xml"/>
  <Override PartName="/ppt/slideLayouts/slideLayout62.xml" ContentType="application/vnd.openxmlformats-officedocument.presentationml.slideLayout+xml"/>
  <Override PartName="/ppt/slideLayouts/slideLayout229.xml" ContentType="application/vnd.openxmlformats-officedocument.presentationml.slideLayout+xml"/>
  <Override PartName="/ppt/slideLayouts/slideLayout56.xml" ContentType="application/vnd.openxmlformats-officedocument.presentationml.slideLayout+xml"/>
  <Override PartName="/ppt/slideLayouts/slideLayout228.xml" ContentType="application/vnd.openxmlformats-officedocument.presentationml.slideLayout+xml"/>
  <Override PartName="/ppt/slideLayouts/slideLayout55.xml" ContentType="application/vnd.openxmlformats-officedocument.presentationml.slideLayout+xml"/>
  <Override PartName="/ppt/slideLayouts/slideLayout227.xml" ContentType="application/vnd.openxmlformats-officedocument.presentationml.slideLayout+xml"/>
  <Override PartName="/ppt/slideLayouts/slideLayout54.xml" ContentType="application/vnd.openxmlformats-officedocument.presentationml.slideLayout+xml"/>
  <Override PartName="/ppt/slideLayouts/slideLayout226.xml" ContentType="application/vnd.openxmlformats-officedocument.presentationml.slideLayout+xml"/>
  <Override PartName="/ppt/slideLayouts/slideLayout53.xml" ContentType="application/vnd.openxmlformats-officedocument.presentationml.slideLayout+xml"/>
  <Override PartName="/ppt/slideLayouts/slideLayout225.xml" ContentType="application/vnd.openxmlformats-officedocument.presentationml.slideLayout+xml"/>
  <Override PartName="/ppt/slideLayouts/slideLayout52.xml" ContentType="application/vnd.openxmlformats-officedocument.presentationml.slideLayout+xml"/>
  <Override PartName="/ppt/slideLayouts/slideLayout219.xml" ContentType="application/vnd.openxmlformats-officedocument.presentationml.slideLayout+xml"/>
  <Override PartName="/ppt/slideLayouts/slideLayout46.xml" ContentType="application/vnd.openxmlformats-officedocument.presentationml.slideLayout+xml"/>
  <Override PartName="/ppt/slideLayouts/slideLayout218.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23.xml" ContentType="application/vnd.openxmlformats-officedocument.presentationml.slideLayout+xml"/>
  <Override PartName="/ppt/slideLayouts/slideLayout59.xml" ContentType="application/vnd.openxmlformats-officedocument.presentationml.slideLayout+xml"/>
  <Override PartName="/ppt/slideLayouts/slideLayout195.xml" ContentType="application/vnd.openxmlformats-officedocument.presentationml.slideLayout+xml"/>
  <Override PartName="/ppt/slideLayouts/slideLayout22.xml" ContentType="application/vnd.openxmlformats-officedocument.presentationml.slideLayout+xml"/>
  <Override PartName="/ppt/slideLayouts/slideLayout202.xml" ContentType="application/vnd.openxmlformats-officedocument.presentationml.slideLayout+xml"/>
  <Override PartName="/ppt/slideLayouts/slideLayout57.xml" ContentType="application/vnd.openxmlformats-officedocument.presentationml.slideLayout+xml"/>
  <Override PartName="/ppt/slideLayouts/slideLayout49.xml" ContentType="application/vnd.openxmlformats-officedocument.presentationml.slideLayout+xml"/>
  <Override PartName="/ppt/slideLayouts/slideLayout58.xml" ContentType="application/vnd.openxmlformats-officedocument.presentationml.slideLayout+xml"/>
  <Override PartName="/ppt/slideLayouts/slideLayout24.xml" ContentType="application/vnd.openxmlformats-officedocument.presentationml.slideLayout+xml"/>
  <Override PartName="/ppt/slideLayouts/slideLayout187.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60.xml" ContentType="application/vnd.openxmlformats-officedocument.presentationml.slideLayout+xml"/>
  <Override PartName="/ppt/slideLayouts/slideLayout233.xml" ContentType="application/vnd.openxmlformats-officedocument.presentationml.slideLayout+xml"/>
  <Override PartName="/ppt/slideLayouts/slideLayout88.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175.xml" ContentType="application/vnd.openxmlformats-officedocument.presentationml.slideLayout+xml"/>
  <Override PartName="/ppt/slideLayouts/slideLayout220.xml" ContentType="application/vnd.openxmlformats-officedocument.presentationml.slideLayout+xml"/>
  <Override PartName="/ppt/slideLayouts/slideLayout248.xml" ContentType="application/vnd.openxmlformats-officedocument.presentationml.slideLayout+xml"/>
  <Override PartName="/ppt/slideLayouts/slideLayout75.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77.xml" ContentType="application/vnd.openxmlformats-officedocument.presentationml.slideLayout+xml"/>
  <Override PartName="/ppt/slideLayouts/slideLayout61.xml" ContentType="application/vnd.openxmlformats-officedocument.presentationml.slideLayout+xml"/>
  <Override PartName="/ppt/slideLayouts/slideLayout234.xml" ContentType="application/vnd.openxmlformats-officedocument.presentationml.slideLayout+xml"/>
  <Override PartName="/ppt/slideLayouts/slideLayout89.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230.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258.xml" ContentType="application/vnd.openxmlformats-officedocument.presentationml.slideLayout+xml"/>
  <Override PartName="/ppt/slideLayouts/slideLayout231.xml" ContentType="application/vnd.openxmlformats-officedocument.presentationml.slideLayout+xml"/>
  <Override PartName="/ppt/slideLayouts/slideLayout18.xml" ContentType="application/vnd.openxmlformats-officedocument.presentationml.slideLayout+xml"/>
  <Override PartName="/ppt/slideLayouts/slideLayout98.xml" ContentType="application/vnd.openxmlformats-officedocument.presentationml.slideLayout+xml"/>
  <Override PartName="/ppt/slideLayouts/slideLayout86.xml" ContentType="application/vnd.openxmlformats-officedocument.presentationml.slideLayout+xml"/>
  <Override PartName="/ppt/slideLayouts/slideLayout259.xml" ContentType="application/vnd.openxmlformats-officedocument.presentationml.slideLayout+xml"/>
  <Override PartName="/ppt/slideLayouts/slideLayout232.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194.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76.xml" ContentType="application/vnd.openxmlformats-officedocument.presentationml.slideLayout+xml"/>
  <Override PartName="/ppt/slideLayouts/slideLayout90.xml" ContentType="application/vnd.openxmlformats-officedocument.presentationml.slideLayout+xml"/>
  <Override PartName="/ppt/slideLayouts/slideLayout126.xml" ContentType="application/vnd.openxmlformats-officedocument.presentationml.slideLayout+xml"/>
  <Override PartName="/ppt/slideLayouts/slideLayout263.xml" ContentType="application/vnd.openxmlformats-officedocument.presentationml.slideLayout+xml"/>
  <Override PartName="/ppt/slideLayouts/slideLayout100.xml" ContentType="application/vnd.openxmlformats-officedocument.presentationml.slideLayout+xml"/>
  <Override PartName="/ppt/slideLayouts/slideLayout120.xml" ContentType="application/vnd.openxmlformats-officedocument.presentationml.slideLayout+xml"/>
  <Override PartName="/ppt/slideLayouts/slideLayout190.xml" ContentType="application/vnd.openxmlformats-officedocument.presentationml.slideLayout+xml"/>
  <Override PartName="/ppt/slideLayouts/slideLayout122.xml" ContentType="application/vnd.openxmlformats-officedocument.presentationml.slideLayout+xml"/>
  <Override PartName="/ppt/slideLayouts/slideLayout28.xml" ContentType="application/vnd.openxmlformats-officedocument.presentationml.slideLayout+xml"/>
  <Override PartName="/ppt/slideLayouts/slideLayout71.xml" ContentType="application/vnd.openxmlformats-officedocument.presentationml.slideLayout+xml"/>
  <Override PartName="/ppt/slideLayouts/slideLayout107.xml" ContentType="application/vnd.openxmlformats-officedocument.presentationml.slideLayout+xml"/>
  <Override PartName="/ppt/slideLayouts/slideLayout244.xml" ContentType="application/vnd.openxmlformats-officedocument.presentationml.slideLayout+xml"/>
  <Override PartName="/ppt/slideLayouts/slideLayout99.xml" ContentType="application/vnd.openxmlformats-officedocument.presentationml.slideLayout+xml"/>
  <Override PartName="/ppt/slideLayouts/slideLayout48.xml" ContentType="application/vnd.openxmlformats-officedocument.presentationml.slideLayout+xml"/>
  <Override PartName="/ppt/slideLayouts/slideLayout193.xml" ContentType="application/vnd.openxmlformats-officedocument.presentationml.slideLayout+xml"/>
  <Override PartName="/ppt/slideLayouts/slideLayout262.xml" ContentType="application/vnd.openxmlformats-officedocument.presentationml.slideLayout+xml"/>
  <Override PartName="/ppt/slideLayouts/slideLayout300.xml" ContentType="application/vnd.openxmlformats-officedocument.presentationml.slideLayout+xml"/>
  <Override PartName="/ppt/slideLayouts/slideLayout125.xml" ContentType="application/vnd.openxmlformats-officedocument.presentationml.slideLayout+xml"/>
  <Override PartName="/ppt/slideLayouts/slideLayout184.xml" ContentType="application/vnd.openxmlformats-officedocument.presentationml.slideLayout+xml"/>
  <Override PartName="/ppt/slideLayouts/slideLayout21.xml" ContentType="application/vnd.openxmlformats-officedocument.presentationml.slideLayout+xml"/>
  <Override PartName="/ppt/slideLayouts/slideLayout289.xml" ContentType="application/vnd.openxmlformats-officedocument.presentationml.slideLayout+xml"/>
  <Override PartName="/ppt/slideLayouts/slideLayout121.xml" ContentType="application/vnd.openxmlformats-officedocument.presentationml.slideLayout+xml"/>
  <Override PartName="/ppt/slideLayouts/slideLayout27.xml" ContentType="application/vnd.openxmlformats-officedocument.presentationml.slideLayout+xml"/>
  <Override PartName="/ppt/slideLayouts/slideLayout191.xml" ContentType="application/vnd.openxmlformats-officedocument.presentationml.slideLayout+xml"/>
  <Override PartName="/ppt/slideLayouts/slideLayout260.xml" ContentType="application/vnd.openxmlformats-officedocument.presentationml.slideLayout+xml"/>
  <Override PartName="/ppt/slideLayouts/slideLayout123.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277.xml" ContentType="application/vnd.openxmlformats-officedocument.presentationml.slideLayout+xml"/>
  <Override PartName="/ppt/slideLayouts/slideLayout172.xml" ContentType="application/vnd.openxmlformats-officedocument.presentationml.slideLayout+xml"/>
  <Override PartName="/ppt/slideLayouts/slideLayout241.xml" ContentType="application/vnd.openxmlformats-officedocument.presentationml.slideLayout+xml"/>
  <Override PartName="/ppt/slideLayouts/slideLayout104.xml" ContentType="application/vnd.openxmlformats-officedocument.presentationml.slideLayout+xml"/>
  <Override PartName="/ppt/slideLayouts/slideLayout183.xml" ContentType="application/vnd.openxmlformats-officedocument.presentationml.slideLayout+xml"/>
  <Override PartName="/ppt/slideLayouts/slideLayout20.xml" ContentType="application/vnd.openxmlformats-officedocument.presentationml.slideLayout+xml"/>
  <Override PartName="/ppt/slideLayouts/slideLayout288.xml" ContentType="application/vnd.openxmlformats-officedocument.presentationml.slideLayout+xml"/>
  <Override PartName="/ppt/slideLayouts/slideLayout299.xml" ContentType="application/vnd.openxmlformats-officedocument.presentationml.slideLayout+xml"/>
  <Override PartName="/ppt/slideLayouts/slideLayout171.xml" ContentType="application/vnd.openxmlformats-officedocument.presentationml.slideLayout+xml"/>
  <Override PartName="/ppt/slideLayouts/slideLayout240.xml" ContentType="application/vnd.openxmlformats-officedocument.presentationml.slideLayout+xml"/>
  <Override PartName="/ppt/slideLayouts/slideLayout103.xml" ContentType="application/vnd.openxmlformats-officedocument.presentationml.slideLayout+xml"/>
  <Override PartName="/ppt/slideLayouts/slideLayout180.xml" ContentType="application/vnd.openxmlformats-officedocument.presentationml.slideLayout+xml"/>
  <Override PartName="/ppt/slideLayouts/slideLayout3.xml" ContentType="application/vnd.openxmlformats-officedocument.presentationml.slideLayout+xml"/>
  <Override PartName="/ppt/slideLayouts/slideLayout112.xml" ContentType="application/vnd.openxmlformats-officedocument.presentationml.slideLayout+xml"/>
  <Override PartName="/ppt/slideLayouts/slideLayout10.xml" ContentType="application/vnd.openxmlformats-officedocument.presentationml.slideLayout+xml"/>
  <Override PartName="/ppt/slideLayouts/slideLayout173.xml" ContentType="application/vnd.openxmlformats-officedocument.presentationml.slideLayout+xml"/>
  <Override PartName="/ppt/slideLayouts/slideLayout242.xml" ContentType="application/vnd.openxmlformats-officedocument.presentationml.slideLayout+xml"/>
  <Override PartName="/ppt/slideLayouts/slideLayout105.xml" ContentType="application/vnd.openxmlformats-officedocument.presentationml.slideLayout+xml"/>
  <Override PartName="/ppt/slideLayouts/slideLayout278.xml" ContentType="application/vnd.openxmlformats-officedocument.presentationml.slideLayout+xml"/>
  <Override PartName="/ppt/slideLayouts/slideLayout297.xml" ContentType="application/vnd.openxmlformats-officedocument.presentationml.slideLayout+xml"/>
  <Override PartName="/ppt/slideLayouts/slideLayout192.xml" ContentType="application/vnd.openxmlformats-officedocument.presentationml.slideLayout+xml"/>
  <Override PartName="/ppt/slideLayouts/slideLayout261.xml" ContentType="application/vnd.openxmlformats-officedocument.presentationml.slideLayout+xml"/>
  <Override PartName="/ppt/slideLayouts/slideLayout124.xml" ContentType="application/vnd.openxmlformats-officedocument.presentationml.slideLayout+xml"/>
  <Override PartName="/ppt/slideLayouts/slideLayout182.xml" ContentType="application/vnd.openxmlformats-officedocument.presentationml.slideLayout+xml"/>
  <Override PartName="/ppt/slideLayouts/slideLayout287.xml" ContentType="application/vnd.openxmlformats-officedocument.presentationml.slideLayout+xml"/>
  <Override PartName="/ppt/slideLayouts/slideLayout102.xml" ContentType="application/vnd.openxmlformats-officedocument.presentationml.slideLayout+xml"/>
  <Override PartName="/ppt/slideLayouts/slideLayout298.xml" ContentType="application/vnd.openxmlformats-officedocument.presentationml.slideLayout+xml"/>
  <Override PartName="/ppt/slideLayouts/slideLayout170.xml" ContentType="application/vnd.openxmlformats-officedocument.presentationml.slideLayout+xml"/>
  <Override PartName="/ppt/slideLayouts/slideLayout14.xml" ContentType="application/vnd.openxmlformats-officedocument.presentationml.slideLayout+xml"/>
  <Override PartName="/ppt/slideLayouts/slideLayout177.xml" ContentType="application/vnd.openxmlformats-officedocument.presentationml.slideLayout+xml"/>
  <Override PartName="/ppt/slideLayouts/slideLayout91.xml" ContentType="application/vnd.openxmlformats-officedocument.presentationml.slideLayout+xml"/>
  <Override PartName="/ppt/slideLayouts/slideLayout127.xml" ContentType="application/vnd.openxmlformats-officedocument.presentationml.slideLayout+xml"/>
  <Override PartName="/ppt/slideLayouts/slideLayout264.xml" ContentType="application/vnd.openxmlformats-officedocument.presentationml.slideLayout+xml"/>
  <Override PartName="/ppt/slideLayouts/slideLayout101.xml" ContentType="application/vnd.openxmlformats-officedocument.presentationml.slideLayout+xml"/>
  <Override PartName="/ppt/slideLayouts/slideLayout174.xml" ContentType="application/vnd.openxmlformats-officedocument.presentationml.slideLayout+xml"/>
  <Override PartName="/ppt/slideLayouts/slideLayout70.xml" ContentType="application/vnd.openxmlformats-officedocument.presentationml.slideLayout+xml"/>
  <Override PartName="/ppt/slideLayouts/slideLayout243.xml" ContentType="application/vnd.openxmlformats-officedocument.presentationml.slideLayout+xml"/>
  <Override PartName="/ppt/slideLayouts/slideLayout106.xml" ContentType="application/vnd.openxmlformats-officedocument.presentationml.slideLayout+xml"/>
  <Override PartName="/ppt/slideLayouts/slideLayout279.xml" ContentType="application/vnd.openxmlformats-officedocument.presentationml.slideLayout+xml"/>
  <Override PartName="/ppt/slideLayouts/slideLayout181.xml" ContentType="application/vnd.openxmlformats-officedocument.presentationml.slideLayout+xml"/>
  <Override PartName="/ppt/slideLayouts/slideLayout96.xml" ContentType="application/vnd.openxmlformats-officedocument.presentationml.slideLayout+xml"/>
  <Override PartName="/ppt/slideLayouts/slideLayout269.xml" ContentType="application/vnd.openxmlformats-officedocument.presentationml.slideLayout+xml"/>
  <Override PartName="/ppt/slideLayouts/slideLayout2.xml" ContentType="application/vnd.openxmlformats-officedocument.presentationml.slideLayout+xml"/>
  <Override PartName="/ppt/slideLayouts/slideLayout111.xml" ContentType="application/vnd.openxmlformats-officedocument.presentationml.slideLayout+xml"/>
  <Override PartName="/ppt/slideLayouts/slideLayout94.xml" ContentType="application/vnd.openxmlformats-officedocument.presentationml.slideLayout+xml"/>
  <Override PartName="/ppt/slideLayouts/slideLayout267.xml" ContentType="application/vnd.openxmlformats-officedocument.presentationml.slideLayout+xml"/>
  <Override PartName="/ppt/slideLayouts/slideLayout95.xml" ContentType="application/vnd.openxmlformats-officedocument.presentationml.slideLayout+xml"/>
  <Override PartName="/ppt/slideLayouts/slideLayout268.xml" ContentType="application/vnd.openxmlformats-officedocument.presentationml.slideLayout+xml"/>
  <Override PartName="/ppt/slideLayouts/slideLayout1.xml" ContentType="application/vnd.openxmlformats-officedocument.presentationml.slideLayout+xml"/>
  <Override PartName="/ppt/slideLayouts/slideLayout110.xml" ContentType="application/vnd.openxmlformats-officedocument.presentationml.slideLayout+xml"/>
  <Override PartName="/ppt/slideLayouts/slideLayout11.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203.xml" ContentType="application/vnd.openxmlformats-officedocument.presentationml.slideLayout+xml"/>
  <Override PartName="/ppt/slideLayouts/slideLayout30.xml" ContentType="application/vnd.openxmlformats-officedocument.presentationml.slideLayout+xml"/>
  <Override PartName="/ppt/slideLayouts/slideLayout204.xml" ContentType="application/vnd.openxmlformats-officedocument.presentationml.slideLayout+xml"/>
  <Override PartName="/ppt/slideLayouts/slideLayout31.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113.xml" ContentType="application/vnd.openxmlformats-officedocument.presentationml.slideLayout+xml"/>
  <Override PartName="/ppt/slideLayouts/slideLayout250.xml" ContentType="application/vnd.openxmlformats-officedocument.presentationml.slideLayout+xml"/>
  <Override PartName="/ppt/slideLayouts/slideLayout38.xml" ContentType="application/vnd.openxmlformats-officedocument.presentationml.slideLayout+xml"/>
  <Override PartName="/ppt/slideLayouts/slideLayout5.xml" ContentType="application/vnd.openxmlformats-officedocument.presentationml.slideLayout+xml"/>
  <Override PartName="/ppt/slideLayouts/slideLayout114.xml" ContentType="application/vnd.openxmlformats-officedocument.presentationml.slideLayout+xml"/>
  <Override PartName="/ppt/slideLayouts/slideLayout251.xml" ContentType="application/vnd.openxmlformats-officedocument.presentationml.slideLayout+xml"/>
  <Override PartName="/ppt/slideLayouts/slideLayout39.xml" ContentType="application/vnd.openxmlformats-officedocument.presentationml.slideLayout+xml"/>
  <Override PartName="/ppt/slideLayouts/slideLayout213.xml" ContentType="application/vnd.openxmlformats-officedocument.presentationml.slideLayout+xml"/>
  <Override PartName="/ppt/slideLayouts/slideLayout40.xml" ContentType="application/vnd.openxmlformats-officedocument.presentationml.slideLayout+xml"/>
  <Override PartName="/ppt/slideLayouts/slideLayout214.xml" ContentType="application/vnd.openxmlformats-officedocument.presentationml.slideLayout+xml"/>
  <Override PartName="/ppt/slideLayouts/slideLayout41.xml" ContentType="application/vnd.openxmlformats-officedocument.presentationml.slideLayout+xml"/>
  <Override PartName="/ppt/slideLayouts/slideLayout115.xml" ContentType="application/vnd.openxmlformats-officedocument.presentationml.slideLayout+xml"/>
  <Override PartName="/ppt/slideLayouts/slideLayout252.xml" ContentType="application/vnd.openxmlformats-officedocument.presentationml.slideLayout+xml"/>
  <Override PartName="/ppt/slideLayouts/slideLayout6.xml" ContentType="application/vnd.openxmlformats-officedocument.presentationml.slideLayout+xml"/>
  <Override PartName="/ppt/slideLayouts/slideLayout108.xml" ContentType="application/vnd.openxmlformats-officedocument.presentationml.slideLayout+xml"/>
  <Override PartName="/ppt/slideLayouts/slideLayout245.xml" ContentType="application/vnd.openxmlformats-officedocument.presentationml.slideLayout+xml"/>
  <Override PartName="/ppt/slideLayouts/slideLayout72.xml" ContentType="application/vnd.openxmlformats-officedocument.presentationml.slideLayout+xml"/>
  <Override PartName="/ppt/slideLayouts/slideLayout109.xml" ContentType="application/vnd.openxmlformats-officedocument.presentationml.slideLayout+xml"/>
  <Override PartName="/ppt/slideLayouts/slideLayout73.xml" ContentType="application/vnd.openxmlformats-officedocument.presentationml.slideLayout+xml"/>
  <Override PartName="/ppt/slideLayouts/slideLayout246.xml" ContentType="application/vnd.openxmlformats-officedocument.presentationml.slideLayout+xml"/>
  <Override PartName="/ppt/slideLayouts/slideLayout74.xml" ContentType="application/vnd.openxmlformats-officedocument.presentationml.slideLayout+xml"/>
  <Override PartName="/ppt/slideLayouts/slideLayout247.xml" ContentType="application/vnd.openxmlformats-officedocument.presentationml.slideLayout+xml"/>
  <Override PartName="/ppt/slideLayouts/slideLayout223.xml" ContentType="application/vnd.openxmlformats-officedocument.presentationml.slideLayout+xml"/>
  <Override PartName="/ppt/slideLayouts/slideLayout50.xml" ContentType="application/vnd.openxmlformats-officedocument.presentationml.slideLayout+xml"/>
  <Override PartName="/ppt/slideLayouts/slideLayout224.xml" ContentType="application/vnd.openxmlformats-officedocument.presentationml.slideLayout+xml"/>
  <Override PartName="/ppt/slideLayouts/slideLayout51.xml" ContentType="application/vnd.openxmlformats-officedocument.presentationml.slideLayout+xml"/>
  <Override PartName="/ppt/slideLayouts/slideLayout201.xml" ContentType="application/vnd.openxmlformats-officedocument.presentationml.slideLayout+xml"/>
  <Override PartName="/ppt/slideLayouts/slideLayout92.xml" ContentType="application/vnd.openxmlformats-officedocument.presentationml.slideLayout+xml"/>
  <Override PartName="/ppt/slideLayouts/slideLayout265.xml" ContentType="application/vnd.openxmlformats-officedocument.presentationml.slideLayout+xml"/>
  <Override PartName="/ppt/slideLayouts/slideLayout128.xml" ContentType="application/vnd.openxmlformats-officedocument.presentationml.slideLayout+xml"/>
  <Override PartName="/ppt/slideLayouts/slideLayout196.xml" ContentType="application/vnd.openxmlformats-officedocument.presentationml.slideLayout+xml"/>
  <Override PartName="/ppt/slideLayouts/slideLayout93.xml" ContentType="application/vnd.openxmlformats-officedocument.presentationml.slideLayout+xml"/>
  <Override PartName="/ppt/slideLayouts/slideLayout266.xml" ContentType="application/vnd.openxmlformats-officedocument.presentationml.slideLayout+xml"/>
  <Override PartName="/ppt/slideLayouts/slideLayout129.xml" ContentType="application/vnd.openxmlformats-officedocument.presentationml.slideLayout+xml"/>
  <Override PartName="/ppt/slideLayouts/slideLayout19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270.xml" ContentType="application/vnd.openxmlformats-officedocument.presentationml.slideLayout+xml"/>
  <Override PartName="/ppt/slideLayouts/slideLayout133.xml" ContentType="application/vnd.openxmlformats-officedocument.presentationml.slideLayout+xml"/>
  <Override PartName="/ppt/slideLayouts/slideLayout271.xml" ContentType="application/vnd.openxmlformats-officedocument.presentationml.slideLayout+xml"/>
  <Override PartName="/ppt/slideLayouts/slideLayout134.xml" ContentType="application/vnd.openxmlformats-officedocument.presentationml.slideLayout+xml"/>
  <Override PartName="/ppt/slideLayouts/slideLayout272.xml" ContentType="application/vnd.openxmlformats-officedocument.presentationml.slideLayout+xml"/>
  <Override PartName="/ppt/slideLayouts/slideLayout135.xml" ContentType="application/vnd.openxmlformats-officedocument.presentationml.slideLayout+xml"/>
  <Override PartName="/ppt/slideLayouts/slideLayout273.xml" ContentType="application/vnd.openxmlformats-officedocument.presentationml.slideLayout+xml"/>
  <Override PartName="/ppt/slideLayouts/slideLayout136.xml" ContentType="application/vnd.openxmlformats-officedocument.presentationml.slideLayout+xml"/>
  <Override PartName="/ppt/slideLayouts/slideLayout274.xml" ContentType="application/vnd.openxmlformats-officedocument.presentationml.slideLayout+xml"/>
  <Override PartName="/ppt/slideLayouts/slideLayout137.xml" ContentType="application/vnd.openxmlformats-officedocument.presentationml.slideLayout+xml"/>
  <Override PartName="/ppt/slideLayouts/slideLayout275.xml" ContentType="application/vnd.openxmlformats-officedocument.presentationml.slideLayout+xml"/>
  <Override PartName="/ppt/slideLayouts/slideLayout138.xml" ContentType="application/vnd.openxmlformats-officedocument.presentationml.slideLayout+xml"/>
  <Override PartName="/ppt/slideLayouts/slideLayout276.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280.xml" ContentType="application/vnd.openxmlformats-officedocument.presentationml.slideLayout+xml"/>
  <Override PartName="/ppt/slideLayouts/slideLayout143.xml" ContentType="application/vnd.openxmlformats-officedocument.presentationml.slideLayout+xml"/>
  <Override PartName="/ppt/slideLayouts/slideLayout281.xml" ContentType="application/vnd.openxmlformats-officedocument.presentationml.slideLayout+xml"/>
  <Override PartName="/ppt/slideLayouts/slideLayout144.xml" ContentType="application/vnd.openxmlformats-officedocument.presentationml.slideLayout+xml"/>
  <Override PartName="/ppt/slideLayouts/slideLayout282.xml" ContentType="application/vnd.openxmlformats-officedocument.presentationml.slideLayout+xml"/>
  <Override PartName="/ppt/slideLayouts/slideLayout145.xml" ContentType="application/vnd.openxmlformats-officedocument.presentationml.slideLayout+xml"/>
  <Override PartName="/ppt/slideLayouts/slideLayout283.xml" ContentType="application/vnd.openxmlformats-officedocument.presentationml.slideLayout+xml"/>
  <Override PartName="/ppt/slideLayouts/slideLayout146.xml" ContentType="application/vnd.openxmlformats-officedocument.presentationml.slideLayout+xml"/>
  <Override PartName="/ppt/slideLayouts/slideLayout284.xml" ContentType="application/vnd.openxmlformats-officedocument.presentationml.slideLayout+xml"/>
  <Override PartName="/ppt/slideLayouts/slideLayout147.xml" ContentType="application/vnd.openxmlformats-officedocument.presentationml.slideLayout+xml"/>
  <Override PartName="/ppt/slideLayouts/slideLayout285.xml" ContentType="application/vnd.openxmlformats-officedocument.presentationml.slideLayout+xml"/>
  <Override PartName="/ppt/slideLayouts/slideLayout148.xml" ContentType="application/vnd.openxmlformats-officedocument.presentationml.slideLayout+xml"/>
  <Override PartName="/ppt/slideLayouts/slideLayout286.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290.xml" ContentType="application/vnd.openxmlformats-officedocument.presentationml.slideLayout+xml"/>
  <Override PartName="/ppt/slideLayouts/slideLayout153.xml" ContentType="application/vnd.openxmlformats-officedocument.presentationml.slideLayout+xml"/>
  <Override PartName="/ppt/slideLayouts/slideLayout291.xml" ContentType="application/vnd.openxmlformats-officedocument.presentationml.slideLayout+xml"/>
  <Override PartName="/ppt/slideLayouts/slideLayout154.xml" ContentType="application/vnd.openxmlformats-officedocument.presentationml.slideLayout+xml"/>
  <Override PartName="/ppt/slideLayouts/slideLayout292.xml" ContentType="application/vnd.openxmlformats-officedocument.presentationml.slideLayout+xml"/>
  <Override PartName="/ppt/slideLayouts/slideLayout155.xml" ContentType="application/vnd.openxmlformats-officedocument.presentationml.slideLayout+xml"/>
  <Override PartName="/ppt/slideLayouts/slideLayout293.xml" ContentType="application/vnd.openxmlformats-officedocument.presentationml.slideLayout+xml"/>
  <Override PartName="/ppt/slideLayouts/slideLayout156.xml" ContentType="application/vnd.openxmlformats-officedocument.presentationml.slideLayout+xml"/>
  <Override PartName="/ppt/slideLayouts/slideLayout294.xml" ContentType="application/vnd.openxmlformats-officedocument.presentationml.slideLayout+xml"/>
  <Override PartName="/ppt/slideLayouts/slideLayout157.xml" ContentType="application/vnd.openxmlformats-officedocument.presentationml.slideLayout+xml"/>
  <Override PartName="/ppt/slideLayouts/slideLayout295.xml" ContentType="application/vnd.openxmlformats-officedocument.presentationml.slideLayout+xml"/>
  <Override PartName="/ppt/slideLayouts/slideLayout158.xml" ContentType="application/vnd.openxmlformats-officedocument.presentationml.slideLayout+xml"/>
  <Override PartName="/ppt/slideLayouts/slideLayout296.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8.xml" ContentType="application/vnd.openxmlformats-officedocument.presentationml.slideLayout+xml"/>
  <Override PartName="/ppt/slideLayouts/slideLayout200.xml" ContentType="application/vnd.openxmlformats-officedocument.presentationml.slideLayout+xml"/>
  <Override PartName="/ppt/slideLayouts/slideLayout199.xml" ContentType="application/vnd.openxmlformats-officedocument.presentationml.slideLayout+xml"/>
  <Override PartName="/ppt/slideLayouts/slideLayout205.xml" ContentType="application/vnd.openxmlformats-officedocument.presentationml.slideLayout+xml"/>
  <Override PartName="/ppt/slideLayouts/slideLayout32.xml" ContentType="application/vnd.openxmlformats-officedocument.presentationml.slideLayout+xml"/>
  <Override PartName="/ppt/slideLayouts/slideLayout206.xml" ContentType="application/vnd.openxmlformats-officedocument.presentationml.slideLayout+xml"/>
  <Override PartName="/ppt/slideLayouts/slideLayout33.xml" ContentType="application/vnd.openxmlformats-officedocument.presentationml.slideLayout+xml"/>
  <Override PartName="/ppt/slideLayouts/slideLayout207.xml" ContentType="application/vnd.openxmlformats-officedocument.presentationml.slideLayout+xml"/>
  <Override PartName="/ppt/slideLayouts/slideLayout34.xml" ContentType="application/vnd.openxmlformats-officedocument.presentationml.slideLayout+xml"/>
  <Override PartName="/ppt/slideLayouts/slideLayout208.xml" ContentType="application/vnd.openxmlformats-officedocument.presentationml.slideLayout+xml"/>
  <Override PartName="/ppt/slideLayouts/slideLayout35.xml" ContentType="application/vnd.openxmlformats-officedocument.presentationml.slideLayout+xml"/>
  <Override PartName="/ppt/slideLayouts/slideLayout209.xml" ContentType="application/vnd.openxmlformats-officedocument.presentationml.slideLayout+xml"/>
  <Override PartName="/ppt/slideLayouts/slideLayout36.xml" ContentType="application/vnd.openxmlformats-officedocument.presentationml.slideLayout+xml"/>
  <Override PartName="/ppt/slideLayouts/slideLayout215.xml" ContentType="application/vnd.openxmlformats-officedocument.presentationml.slideLayout+xml"/>
  <Override PartName="/ppt/slideLayouts/slideLayout42.xml" ContentType="application/vnd.openxmlformats-officedocument.presentationml.slideLayout+xml"/>
  <Override PartName="/ppt/slideLayouts/slideLayout216.xml" ContentType="application/vnd.openxmlformats-officedocument.presentationml.slideLayout+xml"/>
  <Override PartName="/ppt/slideLayouts/slideLayout43.xml" ContentType="application/vnd.openxmlformats-officedocument.presentationml.slideLayout+xml"/>
  <Override PartName="/ppt/slideLayouts/slideLayout217.xml" ContentType="application/vnd.openxmlformats-officedocument.presentationml.slideLayout+xml"/>
  <Override PartName="/ppt/slideLayouts/slideLayout44.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1.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Lst>
  <p:notesMasterIdLst>
    <p:notesMasterId r:id="rId27"/>
  </p:notes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notesMaster" Target="notesMasters/notesMaster1.xml"/><Relationship Id="rId28" Type="http://schemas.openxmlformats.org/officeDocument/2006/relationships/slide" Target="slides/slide1.xml"/><Relationship Id="rId29" Type="http://schemas.openxmlformats.org/officeDocument/2006/relationships/slide" Target="slides/slide2.xml"/><Relationship Id="rId30" Type="http://schemas.openxmlformats.org/officeDocument/2006/relationships/slide" Target="slides/slide3.xml"/><Relationship Id="rId31" Type="http://schemas.openxmlformats.org/officeDocument/2006/relationships/slide" Target="slides/slide4.xml"/><Relationship Id="rId32" Type="http://schemas.openxmlformats.org/officeDocument/2006/relationships/slide" Target="slides/slide5.xml"/><Relationship Id="rId33" Type="http://schemas.openxmlformats.org/officeDocument/2006/relationships/slide" Target="slides/slide6.xml"/><Relationship Id="rId34" Type="http://schemas.openxmlformats.org/officeDocument/2006/relationships/slide" Target="slides/slide7.xml"/><Relationship Id="rId35" Type="http://schemas.openxmlformats.org/officeDocument/2006/relationships/slide" Target="slides/slide8.xml"/><Relationship Id="rId36" Type="http://schemas.openxmlformats.org/officeDocument/2006/relationships/slide" Target="slides/slide9.xml"/><Relationship Id="rId37" Type="http://schemas.openxmlformats.org/officeDocument/2006/relationships/slide" Target="slides/slide10.xml"/><Relationship Id="rId38" Type="http://schemas.openxmlformats.org/officeDocument/2006/relationships/slide" Target="slides/slide11.xml"/><Relationship Id="rId39" Type="http://schemas.openxmlformats.org/officeDocument/2006/relationships/slide" Target="slides/slide12.xml"/><Relationship Id="rId40" Type="http://schemas.openxmlformats.org/officeDocument/2006/relationships/slide" Target="slides/slide13.xml"/><Relationship Id="rId41" Type="http://schemas.openxmlformats.org/officeDocument/2006/relationships/slide" Target="slides/slide14.xml"/><Relationship Id="rId42" Type="http://schemas.openxmlformats.org/officeDocument/2006/relationships/slide" Target="slides/slide15.xml"/><Relationship Id="rId43" Type="http://schemas.openxmlformats.org/officeDocument/2006/relationships/slide" Target="slides/slide16.xml"/><Relationship Id="rId44" Type="http://schemas.openxmlformats.org/officeDocument/2006/relationships/slide" Target="slides/slide17.xml"/><Relationship Id="rId45" Type="http://schemas.openxmlformats.org/officeDocument/2006/relationships/slide" Target="slides/slide18.xml"/><Relationship Id="rId46" Type="http://schemas.openxmlformats.org/officeDocument/2006/relationships/slide" Target="slides/slide19.xml"/><Relationship Id="rId47" Type="http://schemas.openxmlformats.org/officeDocument/2006/relationships/slide" Target="slides/slide20.xml"/><Relationship Id="rId48" Type="http://schemas.openxmlformats.org/officeDocument/2006/relationships/slide" Target="slides/slide21.xml"/><Relationship Id="rId49" Type="http://schemas.openxmlformats.org/officeDocument/2006/relationships/slide" Target="slides/slide22.xml"/><Relationship Id="rId50" Type="http://schemas.openxmlformats.org/officeDocument/2006/relationships/slide" Target="slides/slide23.xml"/><Relationship Id="rId51" Type="http://schemas.openxmlformats.org/officeDocument/2006/relationships/slide" Target="slides/slide24.xml"/><Relationship Id="rId52" Type="http://schemas.openxmlformats.org/officeDocument/2006/relationships/slide" Target="slides/slide25.xml"/>
</Relationships>
</file>

<file path=ppt/notesMasters/_rels/notesMaster1.xml.rels><?xml version="1.0" encoding="UTF-8"?>
<Relationships xmlns="http://schemas.openxmlformats.org/package/2006/relationships"><Relationship Id="rId1" Type="http://schemas.openxmlformats.org/officeDocument/2006/relationships/theme" Target="../theme/theme2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3" name="PlaceHolder 1"/>
          <p:cNvSpPr>
            <a:spLocks noGrp="1"/>
          </p:cNvSpPr>
          <p:nvPr>
            <p:ph type="sldImg"/>
          </p:nvPr>
        </p:nvSpPr>
        <p:spPr>
          <a:xfrm>
            <a:off x="1004040" y="694800"/>
            <a:ext cx="4848840" cy="3428640"/>
          </a:xfrm>
          <a:prstGeom prst="rect">
            <a:avLst/>
          </a:prstGeom>
        </p:spPr>
        <p:txBody>
          <a:bodyPr lIns="0" rIns="0" tIns="0" bIns="0" anchor="ctr">
            <a:noAutofit/>
          </a:bodyPr>
          <a:p>
            <a:pPr algn="ctr"/>
            <a:r>
              <a:rPr b="0" lang="en-US" sz="2050" spc="-1" strike="noStrike">
                <a:solidFill>
                  <a:srgbClr val="006699"/>
                </a:solidFill>
                <a:latin typeface="Arial"/>
              </a:rPr>
              <a:t>Click to move the slide</a:t>
            </a:r>
            <a:endParaRPr b="0" lang="en-US" sz="2050" spc="-1" strike="noStrike">
              <a:solidFill>
                <a:srgbClr val="006699"/>
              </a:solidFill>
              <a:latin typeface="Arial"/>
            </a:endParaRPr>
          </a:p>
        </p:txBody>
      </p:sp>
      <p:sp>
        <p:nvSpPr>
          <p:cNvPr id="1274" name="PlaceHolder 2"/>
          <p:cNvSpPr>
            <a:spLocks noGrp="1"/>
          </p:cNvSpPr>
          <p:nvPr>
            <p:ph type="body"/>
          </p:nvPr>
        </p:nvSpPr>
        <p:spPr>
          <a:xfrm>
            <a:off x="685800" y="4343040"/>
            <a:ext cx="5486040" cy="4114440"/>
          </a:xfrm>
          <a:prstGeom prst="rect">
            <a:avLst/>
          </a:prstGeom>
        </p:spPr>
        <p:txBody>
          <a:bodyPr lIns="0" rIns="0" tIns="0" bIns="0">
            <a:noAutofit/>
          </a:bodyPr>
          <a:p>
            <a:r>
              <a:rPr b="0" lang="en-US" sz="2400" spc="-1" strike="noStrike">
                <a:highlight>
                  <a:srgbClr val="ffffff"/>
                </a:highlight>
                <a:latin typeface="Arial"/>
              </a:rPr>
              <a:t>Click to edit the notes format</a:t>
            </a:r>
            <a:endParaRPr b="0" lang="en-US" sz="2400" spc="-1" strike="noStrike">
              <a:highlight>
                <a:srgbClr val="ffffff"/>
              </a:highlight>
              <a:latin typeface="Arial"/>
            </a:endParaRPr>
          </a:p>
        </p:txBody>
      </p:sp>
      <p:sp>
        <p:nvSpPr>
          <p:cNvPr id="1275" name="PlaceHolder 3"/>
          <p:cNvSpPr>
            <a:spLocks noGrp="1"/>
          </p:cNvSpPr>
          <p:nvPr>
            <p:ph type="hdr"/>
          </p:nvPr>
        </p:nvSpPr>
        <p:spPr>
          <a:xfrm>
            <a:off x="0" y="0"/>
            <a:ext cx="2976120" cy="4568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276" name="PlaceHolder 4"/>
          <p:cNvSpPr>
            <a:spLocks noGrp="1"/>
          </p:cNvSpPr>
          <p:nvPr>
            <p:ph type="dt"/>
          </p:nvPr>
        </p:nvSpPr>
        <p:spPr>
          <a:xfrm>
            <a:off x="3881520" y="0"/>
            <a:ext cx="2976120" cy="4568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277" name="PlaceHolder 5"/>
          <p:cNvSpPr>
            <a:spLocks noGrp="1"/>
          </p:cNvSpPr>
          <p:nvPr>
            <p:ph type="ftr"/>
          </p:nvPr>
        </p:nvSpPr>
        <p:spPr>
          <a:xfrm>
            <a:off x="0" y="8686800"/>
            <a:ext cx="2976120" cy="4568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278" name="PlaceHolder 6"/>
          <p:cNvSpPr>
            <a:spLocks noGrp="1"/>
          </p:cNvSpPr>
          <p:nvPr>
            <p:ph type="sldNum"/>
          </p:nvPr>
        </p:nvSpPr>
        <p:spPr>
          <a:xfrm>
            <a:off x="3881520" y="8686800"/>
            <a:ext cx="2976120" cy="456840"/>
          </a:xfrm>
          <a:prstGeom prst="rect">
            <a:avLst/>
          </a:prstGeom>
        </p:spPr>
        <p:txBody>
          <a:bodyPr lIns="0" rIns="0" tIns="0" bIns="0" anchor="b">
            <a:noAutofit/>
          </a:bodyPr>
          <a:p>
            <a:pPr algn="r"/>
            <a:fld id="{BFC9AECB-E82A-4CCC-8142-E611D41C5A6A}"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8" name="PlaceHolder 1"/>
          <p:cNvSpPr>
            <a:spLocks noGrp="1"/>
          </p:cNvSpPr>
          <p:nvPr>
            <p:ph type="sldImg"/>
          </p:nvPr>
        </p:nvSpPr>
        <p:spPr>
          <a:xfrm>
            <a:off x="687240" y="1143000"/>
            <a:ext cx="5475600" cy="3078360"/>
          </a:xfrm>
          <a:prstGeom prst="rect">
            <a:avLst/>
          </a:prstGeom>
        </p:spPr>
      </p:sp>
      <p:sp>
        <p:nvSpPr>
          <p:cNvPr id="1339" name="PlaceHolder 2"/>
          <p:cNvSpPr>
            <a:spLocks noGrp="1"/>
          </p:cNvSpPr>
          <p:nvPr>
            <p:ph type="body"/>
          </p:nvPr>
        </p:nvSpPr>
        <p:spPr>
          <a:xfrm>
            <a:off x="685800" y="4400640"/>
            <a:ext cx="5478120" cy="3592080"/>
          </a:xfrm>
          <a:prstGeom prst="rect">
            <a:avLst/>
          </a:prstGeom>
        </p:spPr>
        <p:txBody>
          <a:bodyPr lIns="0" rIns="0" tIns="0" bIns="0">
            <a:noAutofit/>
          </a:bodyPr>
          <a:p>
            <a:endParaRPr b="0" lang="en-US" sz="2400" spc="-1" strike="noStrike">
              <a:highlight>
                <a:srgbClr val="ffffff"/>
              </a:highlight>
              <a:latin typeface="Arial"/>
            </a:endParaRPr>
          </a:p>
        </p:txBody>
      </p:sp>
      <p:sp>
        <p:nvSpPr>
          <p:cNvPr id="1340" name="CustomShape 3"/>
          <p:cNvSpPr/>
          <p:nvPr/>
        </p:nvSpPr>
        <p:spPr>
          <a:xfrm>
            <a:off x="0" y="0"/>
            <a:ext cx="6849720" cy="450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tr-TR" sz="900" spc="-1" strike="noStrike">
                <a:solidFill>
                  <a:srgbClr val="bfbfbf"/>
                </a:solidFill>
                <a:latin typeface="Arial"/>
                <a:ea typeface="+mn-ea"/>
              </a:rPr>
              <a:t>HAVELSAN ÖZEL</a:t>
            </a:r>
            <a:endParaRPr b="0" lang="en-US" sz="900" spc="-1" strike="noStrike">
              <a:latin typeface="Arial"/>
            </a:endParaRPr>
          </a:p>
          <a:p>
            <a:pPr algn="r">
              <a:lnSpc>
                <a:spcPct val="100000"/>
              </a:lnSpc>
            </a:pPr>
            <a:r>
              <a:rPr b="0" lang="tr-TR" sz="1200" spc="-1" strike="noStrike">
                <a:solidFill>
                  <a:srgbClr val="000000"/>
                </a:solidFill>
                <a:latin typeface="Times New Roman"/>
                <a:ea typeface="+mn-ea"/>
              </a:rPr>
              <a:t> </a:t>
            </a:r>
            <a:endParaRPr b="0" lang="en-US" sz="1200" spc="-1" strike="noStrike">
              <a:latin typeface="Arial"/>
            </a:endParaRPr>
          </a:p>
        </p:txBody>
      </p:sp>
      <p:sp>
        <p:nvSpPr>
          <p:cNvPr id="1341" name="CustomShape 4"/>
          <p:cNvSpPr/>
          <p:nvPr/>
        </p:nvSpPr>
        <p:spPr>
          <a:xfrm>
            <a:off x="0" y="8685360"/>
            <a:ext cx="6849720" cy="4503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tr-TR" sz="900" spc="-1" strike="noStrike">
                <a:solidFill>
                  <a:srgbClr val="bfbfbf"/>
                </a:solidFill>
                <a:latin typeface="Arial"/>
                <a:ea typeface="+mn-ea"/>
              </a:rPr>
              <a:t>HAVELSAN ÖZEL</a:t>
            </a:r>
            <a:endParaRPr b="0" lang="en-US" sz="900" spc="-1" strike="noStrike">
              <a:latin typeface="Arial"/>
            </a:endParaRPr>
          </a:p>
          <a:p>
            <a:pPr algn="r">
              <a:lnSpc>
                <a:spcPct val="100000"/>
              </a:lnSpc>
            </a:pPr>
            <a:r>
              <a:rPr b="0" lang="tr-TR" sz="1200" spc="-1" strike="noStrike">
                <a:solidFill>
                  <a:srgbClr val="000000"/>
                </a:solidFill>
                <a:latin typeface="Times New Roman"/>
                <a:ea typeface="+mn-ea"/>
              </a:rPr>
              <a:t> </a:t>
            </a:r>
            <a:endParaRPr b="0" lang="en-US" sz="1200" spc="-1" strike="noStrike">
              <a:latin typeface="Arial"/>
            </a:endParaRPr>
          </a:p>
        </p:txBody>
      </p:sp>
      <p:sp>
        <p:nvSpPr>
          <p:cNvPr id="1342" name="CustomShape 5"/>
          <p:cNvSpPr/>
          <p:nvPr/>
        </p:nvSpPr>
        <p:spPr>
          <a:xfrm>
            <a:off x="3884760" y="8685360"/>
            <a:ext cx="2963520" cy="4503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B8CADF6-12D0-49DD-9A80-31F6071A66C8}" type="slidenum">
              <a:rPr b="0" lang="tr-TR"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35" name="PlaceHolder 2"/>
          <p:cNvSpPr>
            <a:spLocks noGrp="1"/>
          </p:cNvSpPr>
          <p:nvPr>
            <p:ph type="body"/>
          </p:nvPr>
        </p:nvSpPr>
        <p:spPr>
          <a:xfrm>
            <a:off x="609480" y="3679200"/>
            <a:ext cx="10972440" cy="1080360"/>
          </a:xfrm>
          <a:prstGeom prst="rect">
            <a:avLst/>
          </a:prstGeom>
        </p:spPr>
        <p:txBody>
          <a:bodyPr lIns="0" rIns="0" tIns="0" bIns="0">
            <a:normAutofit/>
          </a:bodyPr>
          <a:p>
            <a:endParaRPr b="0" lang="en-US" sz="2390" spc="-1" strike="noStrike">
              <a:latin typeface="Arial"/>
            </a:endParaRPr>
          </a:p>
        </p:txBody>
      </p:sp>
      <p:sp>
        <p:nvSpPr>
          <p:cNvPr id="36" name="PlaceHolder 3"/>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434"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435"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7" name="PlaceHolder 1"/>
          <p:cNvSpPr>
            <a:spLocks noGrp="1"/>
          </p:cNvSpPr>
          <p:nvPr>
            <p:ph type="subTitle"/>
          </p:nvPr>
        </p:nvSpPr>
        <p:spPr>
          <a:xfrm>
            <a:off x="0" y="2123640"/>
            <a:ext cx="10972440" cy="530784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439"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440"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
        <p:nvSpPr>
          <p:cNvPr id="441"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443"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444"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445" name="PlaceHolder 4"/>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447"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448"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449" name="PlaceHolder 4"/>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451" name="PlaceHolder 2"/>
          <p:cNvSpPr>
            <a:spLocks noGrp="1"/>
          </p:cNvSpPr>
          <p:nvPr>
            <p:ph type="body"/>
          </p:nvPr>
        </p:nvSpPr>
        <p:spPr>
          <a:xfrm>
            <a:off x="609480" y="3679200"/>
            <a:ext cx="10972440" cy="1080360"/>
          </a:xfrm>
          <a:prstGeom prst="rect">
            <a:avLst/>
          </a:prstGeom>
        </p:spPr>
        <p:txBody>
          <a:bodyPr lIns="0" rIns="0" tIns="0" bIns="0">
            <a:normAutofit/>
          </a:bodyPr>
          <a:p>
            <a:endParaRPr b="0" lang="en-US" sz="2390" spc="-1" strike="noStrike">
              <a:latin typeface="Arial"/>
            </a:endParaRPr>
          </a:p>
        </p:txBody>
      </p:sp>
      <p:sp>
        <p:nvSpPr>
          <p:cNvPr id="452" name="PlaceHolder 3"/>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454"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455"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456"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
        <p:nvSpPr>
          <p:cNvPr id="457" name="PlaceHolder 5"/>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459" name="PlaceHolder 2"/>
          <p:cNvSpPr>
            <a:spLocks noGrp="1"/>
          </p:cNvSpPr>
          <p:nvPr>
            <p:ph type="body"/>
          </p:nvPr>
        </p:nvSpPr>
        <p:spPr>
          <a:xfrm>
            <a:off x="609480" y="3679200"/>
            <a:ext cx="3533040" cy="1080360"/>
          </a:xfrm>
          <a:prstGeom prst="rect">
            <a:avLst/>
          </a:prstGeom>
        </p:spPr>
        <p:txBody>
          <a:bodyPr lIns="0" rIns="0" tIns="0" bIns="0">
            <a:normAutofit/>
          </a:bodyPr>
          <a:p>
            <a:endParaRPr b="0" lang="en-US" sz="2390" spc="-1" strike="noStrike">
              <a:latin typeface="Arial"/>
            </a:endParaRPr>
          </a:p>
        </p:txBody>
      </p:sp>
      <p:sp>
        <p:nvSpPr>
          <p:cNvPr id="460" name="PlaceHolder 3"/>
          <p:cNvSpPr>
            <a:spLocks noGrp="1"/>
          </p:cNvSpPr>
          <p:nvPr>
            <p:ph type="body"/>
          </p:nvPr>
        </p:nvSpPr>
        <p:spPr>
          <a:xfrm>
            <a:off x="4319640" y="3679200"/>
            <a:ext cx="3533040" cy="1080360"/>
          </a:xfrm>
          <a:prstGeom prst="rect">
            <a:avLst/>
          </a:prstGeom>
        </p:spPr>
        <p:txBody>
          <a:bodyPr lIns="0" rIns="0" tIns="0" bIns="0">
            <a:normAutofit/>
          </a:bodyPr>
          <a:p>
            <a:endParaRPr b="0" lang="en-US" sz="2390" spc="-1" strike="noStrike">
              <a:latin typeface="Arial"/>
            </a:endParaRPr>
          </a:p>
        </p:txBody>
      </p:sp>
      <p:sp>
        <p:nvSpPr>
          <p:cNvPr id="461" name="PlaceHolder 4"/>
          <p:cNvSpPr>
            <a:spLocks noGrp="1"/>
          </p:cNvSpPr>
          <p:nvPr>
            <p:ph type="body"/>
          </p:nvPr>
        </p:nvSpPr>
        <p:spPr>
          <a:xfrm>
            <a:off x="8029800" y="3679200"/>
            <a:ext cx="3533040" cy="1080360"/>
          </a:xfrm>
          <a:prstGeom prst="rect">
            <a:avLst/>
          </a:prstGeom>
        </p:spPr>
        <p:txBody>
          <a:bodyPr lIns="0" rIns="0" tIns="0" bIns="0">
            <a:normAutofit/>
          </a:bodyPr>
          <a:p>
            <a:endParaRPr b="0" lang="en-US" sz="2390" spc="-1" strike="noStrike">
              <a:latin typeface="Arial"/>
            </a:endParaRPr>
          </a:p>
        </p:txBody>
      </p:sp>
      <p:sp>
        <p:nvSpPr>
          <p:cNvPr id="462" name="PlaceHolder 5"/>
          <p:cNvSpPr>
            <a:spLocks noGrp="1"/>
          </p:cNvSpPr>
          <p:nvPr>
            <p:ph type="body"/>
          </p:nvPr>
        </p:nvSpPr>
        <p:spPr>
          <a:xfrm>
            <a:off x="609480" y="4862520"/>
            <a:ext cx="3533040" cy="1080360"/>
          </a:xfrm>
          <a:prstGeom prst="rect">
            <a:avLst/>
          </a:prstGeom>
        </p:spPr>
        <p:txBody>
          <a:bodyPr lIns="0" rIns="0" tIns="0" bIns="0">
            <a:normAutofit/>
          </a:bodyPr>
          <a:p>
            <a:endParaRPr b="0" lang="en-US" sz="2390" spc="-1" strike="noStrike">
              <a:latin typeface="Arial"/>
            </a:endParaRPr>
          </a:p>
        </p:txBody>
      </p:sp>
      <p:sp>
        <p:nvSpPr>
          <p:cNvPr id="463" name="PlaceHolder 6"/>
          <p:cNvSpPr>
            <a:spLocks noGrp="1"/>
          </p:cNvSpPr>
          <p:nvPr>
            <p:ph type="body"/>
          </p:nvPr>
        </p:nvSpPr>
        <p:spPr>
          <a:xfrm>
            <a:off x="4319640" y="4862520"/>
            <a:ext cx="3533040" cy="1080360"/>
          </a:xfrm>
          <a:prstGeom prst="rect">
            <a:avLst/>
          </a:prstGeom>
        </p:spPr>
        <p:txBody>
          <a:bodyPr lIns="0" rIns="0" tIns="0" bIns="0">
            <a:normAutofit/>
          </a:bodyPr>
          <a:p>
            <a:endParaRPr b="0" lang="en-US" sz="2390" spc="-1" strike="noStrike">
              <a:latin typeface="Arial"/>
            </a:endParaRPr>
          </a:p>
        </p:txBody>
      </p:sp>
      <p:sp>
        <p:nvSpPr>
          <p:cNvPr id="464" name="PlaceHolder 7"/>
          <p:cNvSpPr>
            <a:spLocks noGrp="1"/>
          </p:cNvSpPr>
          <p:nvPr>
            <p:ph type="body"/>
          </p:nvPr>
        </p:nvSpPr>
        <p:spPr>
          <a:xfrm>
            <a:off x="8029800" y="4862520"/>
            <a:ext cx="35330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38"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39"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40"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
        <p:nvSpPr>
          <p:cNvPr id="41" name="PlaceHolder 5"/>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1"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482" name="PlaceHolder 2"/>
          <p:cNvSpPr>
            <a:spLocks noGrp="1"/>
          </p:cNvSpPr>
          <p:nvPr>
            <p:ph type="subTitle"/>
          </p:nvPr>
        </p:nvSpPr>
        <p:spPr>
          <a:xfrm>
            <a:off x="609480" y="3679200"/>
            <a:ext cx="10972440" cy="226548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484" name="PlaceHolder 2"/>
          <p:cNvSpPr>
            <a:spLocks noGrp="1"/>
          </p:cNvSpPr>
          <p:nvPr>
            <p:ph type="body"/>
          </p:nvPr>
        </p:nvSpPr>
        <p:spPr>
          <a:xfrm>
            <a:off x="609480" y="3679200"/>
            <a:ext cx="1097244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5"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486"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487"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9" name="PlaceHolder 1"/>
          <p:cNvSpPr>
            <a:spLocks noGrp="1"/>
          </p:cNvSpPr>
          <p:nvPr>
            <p:ph type="subTitle"/>
          </p:nvPr>
        </p:nvSpPr>
        <p:spPr>
          <a:xfrm>
            <a:off x="0" y="2123640"/>
            <a:ext cx="10972440" cy="530784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491"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492"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
        <p:nvSpPr>
          <p:cNvPr id="493"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495"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496"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497" name="PlaceHolder 4"/>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9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499"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500"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501" name="PlaceHolder 4"/>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0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503" name="PlaceHolder 2"/>
          <p:cNvSpPr>
            <a:spLocks noGrp="1"/>
          </p:cNvSpPr>
          <p:nvPr>
            <p:ph type="body"/>
          </p:nvPr>
        </p:nvSpPr>
        <p:spPr>
          <a:xfrm>
            <a:off x="609480" y="3679200"/>
            <a:ext cx="10972440" cy="1080360"/>
          </a:xfrm>
          <a:prstGeom prst="rect">
            <a:avLst/>
          </a:prstGeom>
        </p:spPr>
        <p:txBody>
          <a:bodyPr lIns="0" rIns="0" tIns="0" bIns="0">
            <a:normAutofit/>
          </a:bodyPr>
          <a:p>
            <a:endParaRPr b="0" lang="en-US" sz="2390" spc="-1" strike="noStrike">
              <a:latin typeface="Arial"/>
            </a:endParaRPr>
          </a:p>
        </p:txBody>
      </p:sp>
      <p:sp>
        <p:nvSpPr>
          <p:cNvPr id="504" name="PlaceHolder 3"/>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506"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507"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508"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
        <p:nvSpPr>
          <p:cNvPr id="509" name="PlaceHolder 5"/>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43" name="PlaceHolder 2"/>
          <p:cNvSpPr>
            <a:spLocks noGrp="1"/>
          </p:cNvSpPr>
          <p:nvPr>
            <p:ph type="body"/>
          </p:nvPr>
        </p:nvSpPr>
        <p:spPr>
          <a:xfrm>
            <a:off x="609480" y="3679200"/>
            <a:ext cx="3533040" cy="1080360"/>
          </a:xfrm>
          <a:prstGeom prst="rect">
            <a:avLst/>
          </a:prstGeom>
        </p:spPr>
        <p:txBody>
          <a:bodyPr lIns="0" rIns="0" tIns="0" bIns="0">
            <a:normAutofit/>
          </a:bodyPr>
          <a:p>
            <a:endParaRPr b="0" lang="en-US" sz="2390" spc="-1" strike="noStrike">
              <a:latin typeface="Arial"/>
            </a:endParaRPr>
          </a:p>
        </p:txBody>
      </p:sp>
      <p:sp>
        <p:nvSpPr>
          <p:cNvPr id="44" name="PlaceHolder 3"/>
          <p:cNvSpPr>
            <a:spLocks noGrp="1"/>
          </p:cNvSpPr>
          <p:nvPr>
            <p:ph type="body"/>
          </p:nvPr>
        </p:nvSpPr>
        <p:spPr>
          <a:xfrm>
            <a:off x="4319640" y="3679200"/>
            <a:ext cx="3533040" cy="1080360"/>
          </a:xfrm>
          <a:prstGeom prst="rect">
            <a:avLst/>
          </a:prstGeom>
        </p:spPr>
        <p:txBody>
          <a:bodyPr lIns="0" rIns="0" tIns="0" bIns="0">
            <a:normAutofit/>
          </a:bodyPr>
          <a:p>
            <a:endParaRPr b="0" lang="en-US" sz="2390" spc="-1" strike="noStrike">
              <a:latin typeface="Arial"/>
            </a:endParaRPr>
          </a:p>
        </p:txBody>
      </p:sp>
      <p:sp>
        <p:nvSpPr>
          <p:cNvPr id="45" name="PlaceHolder 4"/>
          <p:cNvSpPr>
            <a:spLocks noGrp="1"/>
          </p:cNvSpPr>
          <p:nvPr>
            <p:ph type="body"/>
          </p:nvPr>
        </p:nvSpPr>
        <p:spPr>
          <a:xfrm>
            <a:off x="8029800" y="3679200"/>
            <a:ext cx="3533040" cy="1080360"/>
          </a:xfrm>
          <a:prstGeom prst="rect">
            <a:avLst/>
          </a:prstGeom>
        </p:spPr>
        <p:txBody>
          <a:bodyPr lIns="0" rIns="0" tIns="0" bIns="0">
            <a:normAutofit/>
          </a:bodyPr>
          <a:p>
            <a:endParaRPr b="0" lang="en-US" sz="2390" spc="-1" strike="noStrike">
              <a:latin typeface="Arial"/>
            </a:endParaRPr>
          </a:p>
        </p:txBody>
      </p:sp>
      <p:sp>
        <p:nvSpPr>
          <p:cNvPr id="46" name="PlaceHolder 5"/>
          <p:cNvSpPr>
            <a:spLocks noGrp="1"/>
          </p:cNvSpPr>
          <p:nvPr>
            <p:ph type="body"/>
          </p:nvPr>
        </p:nvSpPr>
        <p:spPr>
          <a:xfrm>
            <a:off x="609480" y="4862520"/>
            <a:ext cx="3533040" cy="1080360"/>
          </a:xfrm>
          <a:prstGeom prst="rect">
            <a:avLst/>
          </a:prstGeom>
        </p:spPr>
        <p:txBody>
          <a:bodyPr lIns="0" rIns="0" tIns="0" bIns="0">
            <a:normAutofit/>
          </a:bodyPr>
          <a:p>
            <a:endParaRPr b="0" lang="en-US" sz="2390" spc="-1" strike="noStrike">
              <a:latin typeface="Arial"/>
            </a:endParaRPr>
          </a:p>
        </p:txBody>
      </p:sp>
      <p:sp>
        <p:nvSpPr>
          <p:cNvPr id="47" name="PlaceHolder 6"/>
          <p:cNvSpPr>
            <a:spLocks noGrp="1"/>
          </p:cNvSpPr>
          <p:nvPr>
            <p:ph type="body"/>
          </p:nvPr>
        </p:nvSpPr>
        <p:spPr>
          <a:xfrm>
            <a:off x="4319640" y="4862520"/>
            <a:ext cx="3533040" cy="1080360"/>
          </a:xfrm>
          <a:prstGeom prst="rect">
            <a:avLst/>
          </a:prstGeom>
        </p:spPr>
        <p:txBody>
          <a:bodyPr lIns="0" rIns="0" tIns="0" bIns="0">
            <a:normAutofit/>
          </a:bodyPr>
          <a:p>
            <a:endParaRPr b="0" lang="en-US" sz="2390" spc="-1" strike="noStrike">
              <a:latin typeface="Arial"/>
            </a:endParaRPr>
          </a:p>
        </p:txBody>
      </p:sp>
      <p:sp>
        <p:nvSpPr>
          <p:cNvPr id="48" name="PlaceHolder 7"/>
          <p:cNvSpPr>
            <a:spLocks noGrp="1"/>
          </p:cNvSpPr>
          <p:nvPr>
            <p:ph type="body"/>
          </p:nvPr>
        </p:nvSpPr>
        <p:spPr>
          <a:xfrm>
            <a:off x="8029800" y="4862520"/>
            <a:ext cx="35330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511" name="PlaceHolder 2"/>
          <p:cNvSpPr>
            <a:spLocks noGrp="1"/>
          </p:cNvSpPr>
          <p:nvPr>
            <p:ph type="body"/>
          </p:nvPr>
        </p:nvSpPr>
        <p:spPr>
          <a:xfrm>
            <a:off x="609480" y="3679200"/>
            <a:ext cx="3533040" cy="1080360"/>
          </a:xfrm>
          <a:prstGeom prst="rect">
            <a:avLst/>
          </a:prstGeom>
        </p:spPr>
        <p:txBody>
          <a:bodyPr lIns="0" rIns="0" tIns="0" bIns="0">
            <a:normAutofit/>
          </a:bodyPr>
          <a:p>
            <a:endParaRPr b="0" lang="en-US" sz="2390" spc="-1" strike="noStrike">
              <a:latin typeface="Arial"/>
            </a:endParaRPr>
          </a:p>
        </p:txBody>
      </p:sp>
      <p:sp>
        <p:nvSpPr>
          <p:cNvPr id="512" name="PlaceHolder 3"/>
          <p:cNvSpPr>
            <a:spLocks noGrp="1"/>
          </p:cNvSpPr>
          <p:nvPr>
            <p:ph type="body"/>
          </p:nvPr>
        </p:nvSpPr>
        <p:spPr>
          <a:xfrm>
            <a:off x="4319640" y="3679200"/>
            <a:ext cx="3533040" cy="1080360"/>
          </a:xfrm>
          <a:prstGeom prst="rect">
            <a:avLst/>
          </a:prstGeom>
        </p:spPr>
        <p:txBody>
          <a:bodyPr lIns="0" rIns="0" tIns="0" bIns="0">
            <a:normAutofit/>
          </a:bodyPr>
          <a:p>
            <a:endParaRPr b="0" lang="en-US" sz="2390" spc="-1" strike="noStrike">
              <a:latin typeface="Arial"/>
            </a:endParaRPr>
          </a:p>
        </p:txBody>
      </p:sp>
      <p:sp>
        <p:nvSpPr>
          <p:cNvPr id="513" name="PlaceHolder 4"/>
          <p:cNvSpPr>
            <a:spLocks noGrp="1"/>
          </p:cNvSpPr>
          <p:nvPr>
            <p:ph type="body"/>
          </p:nvPr>
        </p:nvSpPr>
        <p:spPr>
          <a:xfrm>
            <a:off x="8029800" y="3679200"/>
            <a:ext cx="3533040" cy="1080360"/>
          </a:xfrm>
          <a:prstGeom prst="rect">
            <a:avLst/>
          </a:prstGeom>
        </p:spPr>
        <p:txBody>
          <a:bodyPr lIns="0" rIns="0" tIns="0" bIns="0">
            <a:normAutofit/>
          </a:bodyPr>
          <a:p>
            <a:endParaRPr b="0" lang="en-US" sz="2390" spc="-1" strike="noStrike">
              <a:latin typeface="Arial"/>
            </a:endParaRPr>
          </a:p>
        </p:txBody>
      </p:sp>
      <p:sp>
        <p:nvSpPr>
          <p:cNvPr id="514" name="PlaceHolder 5"/>
          <p:cNvSpPr>
            <a:spLocks noGrp="1"/>
          </p:cNvSpPr>
          <p:nvPr>
            <p:ph type="body"/>
          </p:nvPr>
        </p:nvSpPr>
        <p:spPr>
          <a:xfrm>
            <a:off x="609480" y="4862520"/>
            <a:ext cx="3533040" cy="1080360"/>
          </a:xfrm>
          <a:prstGeom prst="rect">
            <a:avLst/>
          </a:prstGeom>
        </p:spPr>
        <p:txBody>
          <a:bodyPr lIns="0" rIns="0" tIns="0" bIns="0">
            <a:normAutofit/>
          </a:bodyPr>
          <a:p>
            <a:endParaRPr b="0" lang="en-US" sz="2390" spc="-1" strike="noStrike">
              <a:latin typeface="Arial"/>
            </a:endParaRPr>
          </a:p>
        </p:txBody>
      </p:sp>
      <p:sp>
        <p:nvSpPr>
          <p:cNvPr id="515" name="PlaceHolder 6"/>
          <p:cNvSpPr>
            <a:spLocks noGrp="1"/>
          </p:cNvSpPr>
          <p:nvPr>
            <p:ph type="body"/>
          </p:nvPr>
        </p:nvSpPr>
        <p:spPr>
          <a:xfrm>
            <a:off x="4319640" y="4862520"/>
            <a:ext cx="3533040" cy="1080360"/>
          </a:xfrm>
          <a:prstGeom prst="rect">
            <a:avLst/>
          </a:prstGeom>
        </p:spPr>
        <p:txBody>
          <a:bodyPr lIns="0" rIns="0" tIns="0" bIns="0">
            <a:normAutofit/>
          </a:bodyPr>
          <a:p>
            <a:endParaRPr b="0" lang="en-US" sz="2390" spc="-1" strike="noStrike">
              <a:latin typeface="Arial"/>
            </a:endParaRPr>
          </a:p>
        </p:txBody>
      </p:sp>
      <p:sp>
        <p:nvSpPr>
          <p:cNvPr id="516" name="PlaceHolder 7"/>
          <p:cNvSpPr>
            <a:spLocks noGrp="1"/>
          </p:cNvSpPr>
          <p:nvPr>
            <p:ph type="body"/>
          </p:nvPr>
        </p:nvSpPr>
        <p:spPr>
          <a:xfrm>
            <a:off x="8029800" y="4862520"/>
            <a:ext cx="35330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3"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534" name="PlaceHolder 2"/>
          <p:cNvSpPr>
            <a:spLocks noGrp="1"/>
          </p:cNvSpPr>
          <p:nvPr>
            <p:ph type="subTitle"/>
          </p:nvPr>
        </p:nvSpPr>
        <p:spPr>
          <a:xfrm>
            <a:off x="609480" y="3679200"/>
            <a:ext cx="10972440" cy="226548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5"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536" name="PlaceHolder 2"/>
          <p:cNvSpPr>
            <a:spLocks noGrp="1"/>
          </p:cNvSpPr>
          <p:nvPr>
            <p:ph type="body"/>
          </p:nvPr>
        </p:nvSpPr>
        <p:spPr>
          <a:xfrm>
            <a:off x="609480" y="3679200"/>
            <a:ext cx="1097244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538"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539"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1" name="PlaceHolder 1"/>
          <p:cNvSpPr>
            <a:spLocks noGrp="1"/>
          </p:cNvSpPr>
          <p:nvPr>
            <p:ph type="subTitle"/>
          </p:nvPr>
        </p:nvSpPr>
        <p:spPr>
          <a:xfrm>
            <a:off x="0" y="2123640"/>
            <a:ext cx="10972440" cy="530784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543"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544"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
        <p:nvSpPr>
          <p:cNvPr id="545"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547"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548"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549" name="PlaceHolder 4"/>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551"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552"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553" name="PlaceHolder 4"/>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5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555" name="PlaceHolder 2"/>
          <p:cNvSpPr>
            <a:spLocks noGrp="1"/>
          </p:cNvSpPr>
          <p:nvPr>
            <p:ph type="body"/>
          </p:nvPr>
        </p:nvSpPr>
        <p:spPr>
          <a:xfrm>
            <a:off x="609480" y="3679200"/>
            <a:ext cx="10972440" cy="1080360"/>
          </a:xfrm>
          <a:prstGeom prst="rect">
            <a:avLst/>
          </a:prstGeom>
        </p:spPr>
        <p:txBody>
          <a:bodyPr lIns="0" rIns="0" tIns="0" bIns="0">
            <a:normAutofit/>
          </a:bodyPr>
          <a:p>
            <a:endParaRPr b="0" lang="en-US" sz="2390" spc="-1" strike="noStrike">
              <a:latin typeface="Arial"/>
            </a:endParaRPr>
          </a:p>
        </p:txBody>
      </p:sp>
      <p:sp>
        <p:nvSpPr>
          <p:cNvPr id="556" name="PlaceHolder 3"/>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57"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558"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559"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560"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
        <p:nvSpPr>
          <p:cNvPr id="561" name="PlaceHolder 5"/>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6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563" name="PlaceHolder 2"/>
          <p:cNvSpPr>
            <a:spLocks noGrp="1"/>
          </p:cNvSpPr>
          <p:nvPr>
            <p:ph type="body"/>
          </p:nvPr>
        </p:nvSpPr>
        <p:spPr>
          <a:xfrm>
            <a:off x="609480" y="3679200"/>
            <a:ext cx="3533040" cy="1080360"/>
          </a:xfrm>
          <a:prstGeom prst="rect">
            <a:avLst/>
          </a:prstGeom>
        </p:spPr>
        <p:txBody>
          <a:bodyPr lIns="0" rIns="0" tIns="0" bIns="0">
            <a:normAutofit/>
          </a:bodyPr>
          <a:p>
            <a:endParaRPr b="0" lang="en-US" sz="2390" spc="-1" strike="noStrike">
              <a:latin typeface="Arial"/>
            </a:endParaRPr>
          </a:p>
        </p:txBody>
      </p:sp>
      <p:sp>
        <p:nvSpPr>
          <p:cNvPr id="564" name="PlaceHolder 3"/>
          <p:cNvSpPr>
            <a:spLocks noGrp="1"/>
          </p:cNvSpPr>
          <p:nvPr>
            <p:ph type="body"/>
          </p:nvPr>
        </p:nvSpPr>
        <p:spPr>
          <a:xfrm>
            <a:off x="4319640" y="3679200"/>
            <a:ext cx="3533040" cy="1080360"/>
          </a:xfrm>
          <a:prstGeom prst="rect">
            <a:avLst/>
          </a:prstGeom>
        </p:spPr>
        <p:txBody>
          <a:bodyPr lIns="0" rIns="0" tIns="0" bIns="0">
            <a:normAutofit/>
          </a:bodyPr>
          <a:p>
            <a:endParaRPr b="0" lang="en-US" sz="2390" spc="-1" strike="noStrike">
              <a:latin typeface="Arial"/>
            </a:endParaRPr>
          </a:p>
        </p:txBody>
      </p:sp>
      <p:sp>
        <p:nvSpPr>
          <p:cNvPr id="565" name="PlaceHolder 4"/>
          <p:cNvSpPr>
            <a:spLocks noGrp="1"/>
          </p:cNvSpPr>
          <p:nvPr>
            <p:ph type="body"/>
          </p:nvPr>
        </p:nvSpPr>
        <p:spPr>
          <a:xfrm>
            <a:off x="8029800" y="3679200"/>
            <a:ext cx="3533040" cy="1080360"/>
          </a:xfrm>
          <a:prstGeom prst="rect">
            <a:avLst/>
          </a:prstGeom>
        </p:spPr>
        <p:txBody>
          <a:bodyPr lIns="0" rIns="0" tIns="0" bIns="0">
            <a:normAutofit/>
          </a:bodyPr>
          <a:p>
            <a:endParaRPr b="0" lang="en-US" sz="2390" spc="-1" strike="noStrike">
              <a:latin typeface="Arial"/>
            </a:endParaRPr>
          </a:p>
        </p:txBody>
      </p:sp>
      <p:sp>
        <p:nvSpPr>
          <p:cNvPr id="566" name="PlaceHolder 5"/>
          <p:cNvSpPr>
            <a:spLocks noGrp="1"/>
          </p:cNvSpPr>
          <p:nvPr>
            <p:ph type="body"/>
          </p:nvPr>
        </p:nvSpPr>
        <p:spPr>
          <a:xfrm>
            <a:off x="609480" y="4862520"/>
            <a:ext cx="3533040" cy="1080360"/>
          </a:xfrm>
          <a:prstGeom prst="rect">
            <a:avLst/>
          </a:prstGeom>
        </p:spPr>
        <p:txBody>
          <a:bodyPr lIns="0" rIns="0" tIns="0" bIns="0">
            <a:normAutofit/>
          </a:bodyPr>
          <a:p>
            <a:endParaRPr b="0" lang="en-US" sz="2390" spc="-1" strike="noStrike">
              <a:latin typeface="Arial"/>
            </a:endParaRPr>
          </a:p>
        </p:txBody>
      </p:sp>
      <p:sp>
        <p:nvSpPr>
          <p:cNvPr id="567" name="PlaceHolder 6"/>
          <p:cNvSpPr>
            <a:spLocks noGrp="1"/>
          </p:cNvSpPr>
          <p:nvPr>
            <p:ph type="body"/>
          </p:nvPr>
        </p:nvSpPr>
        <p:spPr>
          <a:xfrm>
            <a:off x="4319640" y="4862520"/>
            <a:ext cx="3533040" cy="1080360"/>
          </a:xfrm>
          <a:prstGeom prst="rect">
            <a:avLst/>
          </a:prstGeom>
        </p:spPr>
        <p:txBody>
          <a:bodyPr lIns="0" rIns="0" tIns="0" bIns="0">
            <a:normAutofit/>
          </a:bodyPr>
          <a:p>
            <a:endParaRPr b="0" lang="en-US" sz="2390" spc="-1" strike="noStrike">
              <a:latin typeface="Arial"/>
            </a:endParaRPr>
          </a:p>
        </p:txBody>
      </p:sp>
      <p:sp>
        <p:nvSpPr>
          <p:cNvPr id="568" name="PlaceHolder 7"/>
          <p:cNvSpPr>
            <a:spLocks noGrp="1"/>
          </p:cNvSpPr>
          <p:nvPr>
            <p:ph type="body"/>
          </p:nvPr>
        </p:nvSpPr>
        <p:spPr>
          <a:xfrm>
            <a:off x="8029800" y="4862520"/>
            <a:ext cx="35330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5"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586" name="PlaceHolder 2"/>
          <p:cNvSpPr>
            <a:spLocks noGrp="1"/>
          </p:cNvSpPr>
          <p:nvPr>
            <p:ph type="subTitle"/>
          </p:nvPr>
        </p:nvSpPr>
        <p:spPr>
          <a:xfrm>
            <a:off x="609480" y="3679200"/>
            <a:ext cx="10972440" cy="226548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7"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588" name="PlaceHolder 2"/>
          <p:cNvSpPr>
            <a:spLocks noGrp="1"/>
          </p:cNvSpPr>
          <p:nvPr>
            <p:ph type="body"/>
          </p:nvPr>
        </p:nvSpPr>
        <p:spPr>
          <a:xfrm>
            <a:off x="609480" y="3679200"/>
            <a:ext cx="1097244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9"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590"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591"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3" name="PlaceHolder 1"/>
          <p:cNvSpPr>
            <a:spLocks noGrp="1"/>
          </p:cNvSpPr>
          <p:nvPr>
            <p:ph type="subTitle"/>
          </p:nvPr>
        </p:nvSpPr>
        <p:spPr>
          <a:xfrm>
            <a:off x="0" y="2123640"/>
            <a:ext cx="10972440" cy="530784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595"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596"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
        <p:nvSpPr>
          <p:cNvPr id="597"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5"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66" name="PlaceHolder 2"/>
          <p:cNvSpPr>
            <a:spLocks noGrp="1"/>
          </p:cNvSpPr>
          <p:nvPr>
            <p:ph type="subTitle"/>
          </p:nvPr>
        </p:nvSpPr>
        <p:spPr>
          <a:xfrm>
            <a:off x="609480" y="3679200"/>
            <a:ext cx="10972440" cy="226548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599"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600"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601" name="PlaceHolder 4"/>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603"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604"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605" name="PlaceHolder 4"/>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0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607" name="PlaceHolder 2"/>
          <p:cNvSpPr>
            <a:spLocks noGrp="1"/>
          </p:cNvSpPr>
          <p:nvPr>
            <p:ph type="body"/>
          </p:nvPr>
        </p:nvSpPr>
        <p:spPr>
          <a:xfrm>
            <a:off x="609480" y="3679200"/>
            <a:ext cx="10972440" cy="1080360"/>
          </a:xfrm>
          <a:prstGeom prst="rect">
            <a:avLst/>
          </a:prstGeom>
        </p:spPr>
        <p:txBody>
          <a:bodyPr lIns="0" rIns="0" tIns="0" bIns="0">
            <a:normAutofit/>
          </a:bodyPr>
          <a:p>
            <a:endParaRPr b="0" lang="en-US" sz="2390" spc="-1" strike="noStrike">
              <a:latin typeface="Arial"/>
            </a:endParaRPr>
          </a:p>
        </p:txBody>
      </p:sp>
      <p:sp>
        <p:nvSpPr>
          <p:cNvPr id="608" name="PlaceHolder 3"/>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09"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610"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611"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612"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
        <p:nvSpPr>
          <p:cNvPr id="613" name="PlaceHolder 5"/>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1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615" name="PlaceHolder 2"/>
          <p:cNvSpPr>
            <a:spLocks noGrp="1"/>
          </p:cNvSpPr>
          <p:nvPr>
            <p:ph type="body"/>
          </p:nvPr>
        </p:nvSpPr>
        <p:spPr>
          <a:xfrm>
            <a:off x="609480" y="3679200"/>
            <a:ext cx="3533040" cy="1080360"/>
          </a:xfrm>
          <a:prstGeom prst="rect">
            <a:avLst/>
          </a:prstGeom>
        </p:spPr>
        <p:txBody>
          <a:bodyPr lIns="0" rIns="0" tIns="0" bIns="0">
            <a:normAutofit/>
          </a:bodyPr>
          <a:p>
            <a:endParaRPr b="0" lang="en-US" sz="2390" spc="-1" strike="noStrike">
              <a:latin typeface="Arial"/>
            </a:endParaRPr>
          </a:p>
        </p:txBody>
      </p:sp>
      <p:sp>
        <p:nvSpPr>
          <p:cNvPr id="616" name="PlaceHolder 3"/>
          <p:cNvSpPr>
            <a:spLocks noGrp="1"/>
          </p:cNvSpPr>
          <p:nvPr>
            <p:ph type="body"/>
          </p:nvPr>
        </p:nvSpPr>
        <p:spPr>
          <a:xfrm>
            <a:off x="4319640" y="3679200"/>
            <a:ext cx="3533040" cy="1080360"/>
          </a:xfrm>
          <a:prstGeom prst="rect">
            <a:avLst/>
          </a:prstGeom>
        </p:spPr>
        <p:txBody>
          <a:bodyPr lIns="0" rIns="0" tIns="0" bIns="0">
            <a:normAutofit/>
          </a:bodyPr>
          <a:p>
            <a:endParaRPr b="0" lang="en-US" sz="2390" spc="-1" strike="noStrike">
              <a:latin typeface="Arial"/>
            </a:endParaRPr>
          </a:p>
        </p:txBody>
      </p:sp>
      <p:sp>
        <p:nvSpPr>
          <p:cNvPr id="617" name="PlaceHolder 4"/>
          <p:cNvSpPr>
            <a:spLocks noGrp="1"/>
          </p:cNvSpPr>
          <p:nvPr>
            <p:ph type="body"/>
          </p:nvPr>
        </p:nvSpPr>
        <p:spPr>
          <a:xfrm>
            <a:off x="8029800" y="3679200"/>
            <a:ext cx="3533040" cy="1080360"/>
          </a:xfrm>
          <a:prstGeom prst="rect">
            <a:avLst/>
          </a:prstGeom>
        </p:spPr>
        <p:txBody>
          <a:bodyPr lIns="0" rIns="0" tIns="0" bIns="0">
            <a:normAutofit/>
          </a:bodyPr>
          <a:p>
            <a:endParaRPr b="0" lang="en-US" sz="2390" spc="-1" strike="noStrike">
              <a:latin typeface="Arial"/>
            </a:endParaRPr>
          </a:p>
        </p:txBody>
      </p:sp>
      <p:sp>
        <p:nvSpPr>
          <p:cNvPr id="618" name="PlaceHolder 5"/>
          <p:cNvSpPr>
            <a:spLocks noGrp="1"/>
          </p:cNvSpPr>
          <p:nvPr>
            <p:ph type="body"/>
          </p:nvPr>
        </p:nvSpPr>
        <p:spPr>
          <a:xfrm>
            <a:off x="609480" y="4862520"/>
            <a:ext cx="3533040" cy="1080360"/>
          </a:xfrm>
          <a:prstGeom prst="rect">
            <a:avLst/>
          </a:prstGeom>
        </p:spPr>
        <p:txBody>
          <a:bodyPr lIns="0" rIns="0" tIns="0" bIns="0">
            <a:normAutofit/>
          </a:bodyPr>
          <a:p>
            <a:endParaRPr b="0" lang="en-US" sz="2390" spc="-1" strike="noStrike">
              <a:latin typeface="Arial"/>
            </a:endParaRPr>
          </a:p>
        </p:txBody>
      </p:sp>
      <p:sp>
        <p:nvSpPr>
          <p:cNvPr id="619" name="PlaceHolder 6"/>
          <p:cNvSpPr>
            <a:spLocks noGrp="1"/>
          </p:cNvSpPr>
          <p:nvPr>
            <p:ph type="body"/>
          </p:nvPr>
        </p:nvSpPr>
        <p:spPr>
          <a:xfrm>
            <a:off x="4319640" y="4862520"/>
            <a:ext cx="3533040" cy="1080360"/>
          </a:xfrm>
          <a:prstGeom prst="rect">
            <a:avLst/>
          </a:prstGeom>
        </p:spPr>
        <p:txBody>
          <a:bodyPr lIns="0" rIns="0" tIns="0" bIns="0">
            <a:normAutofit/>
          </a:bodyPr>
          <a:p>
            <a:endParaRPr b="0" lang="en-US" sz="2390" spc="-1" strike="noStrike">
              <a:latin typeface="Arial"/>
            </a:endParaRPr>
          </a:p>
        </p:txBody>
      </p:sp>
      <p:sp>
        <p:nvSpPr>
          <p:cNvPr id="620" name="PlaceHolder 7"/>
          <p:cNvSpPr>
            <a:spLocks noGrp="1"/>
          </p:cNvSpPr>
          <p:nvPr>
            <p:ph type="body"/>
          </p:nvPr>
        </p:nvSpPr>
        <p:spPr>
          <a:xfrm>
            <a:off x="8029800" y="4862520"/>
            <a:ext cx="35330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37"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638" name="PlaceHolder 2"/>
          <p:cNvSpPr>
            <a:spLocks noGrp="1"/>
          </p:cNvSpPr>
          <p:nvPr>
            <p:ph type="subTitle"/>
          </p:nvPr>
        </p:nvSpPr>
        <p:spPr>
          <a:xfrm>
            <a:off x="609480" y="3679200"/>
            <a:ext cx="10972440" cy="226548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39"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640" name="PlaceHolder 2"/>
          <p:cNvSpPr>
            <a:spLocks noGrp="1"/>
          </p:cNvSpPr>
          <p:nvPr>
            <p:ph type="body"/>
          </p:nvPr>
        </p:nvSpPr>
        <p:spPr>
          <a:xfrm>
            <a:off x="609480" y="3679200"/>
            <a:ext cx="1097244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1"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642"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643"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4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68" name="PlaceHolder 2"/>
          <p:cNvSpPr>
            <a:spLocks noGrp="1"/>
          </p:cNvSpPr>
          <p:nvPr>
            <p:ph type="body"/>
          </p:nvPr>
        </p:nvSpPr>
        <p:spPr>
          <a:xfrm>
            <a:off x="609480" y="3679200"/>
            <a:ext cx="1097244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5" name="PlaceHolder 1"/>
          <p:cNvSpPr>
            <a:spLocks noGrp="1"/>
          </p:cNvSpPr>
          <p:nvPr>
            <p:ph type="subTitle"/>
          </p:nvPr>
        </p:nvSpPr>
        <p:spPr>
          <a:xfrm>
            <a:off x="0" y="2123640"/>
            <a:ext cx="10972440" cy="530784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4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647"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648"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
        <p:nvSpPr>
          <p:cNvPr id="649"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651"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652"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653" name="PlaceHolder 4"/>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655"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656"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657" name="PlaceHolder 4"/>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659" name="PlaceHolder 2"/>
          <p:cNvSpPr>
            <a:spLocks noGrp="1"/>
          </p:cNvSpPr>
          <p:nvPr>
            <p:ph type="body"/>
          </p:nvPr>
        </p:nvSpPr>
        <p:spPr>
          <a:xfrm>
            <a:off x="609480" y="3679200"/>
            <a:ext cx="10972440" cy="1080360"/>
          </a:xfrm>
          <a:prstGeom prst="rect">
            <a:avLst/>
          </a:prstGeom>
        </p:spPr>
        <p:txBody>
          <a:bodyPr lIns="0" rIns="0" tIns="0" bIns="0">
            <a:normAutofit/>
          </a:bodyPr>
          <a:p>
            <a:endParaRPr b="0" lang="en-US" sz="2390" spc="-1" strike="noStrike">
              <a:latin typeface="Arial"/>
            </a:endParaRPr>
          </a:p>
        </p:txBody>
      </p:sp>
      <p:sp>
        <p:nvSpPr>
          <p:cNvPr id="660" name="PlaceHolder 3"/>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1"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662"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663"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664"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
        <p:nvSpPr>
          <p:cNvPr id="665" name="PlaceHolder 5"/>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6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667" name="PlaceHolder 2"/>
          <p:cNvSpPr>
            <a:spLocks noGrp="1"/>
          </p:cNvSpPr>
          <p:nvPr>
            <p:ph type="body"/>
          </p:nvPr>
        </p:nvSpPr>
        <p:spPr>
          <a:xfrm>
            <a:off x="609480" y="3679200"/>
            <a:ext cx="3533040" cy="1080360"/>
          </a:xfrm>
          <a:prstGeom prst="rect">
            <a:avLst/>
          </a:prstGeom>
        </p:spPr>
        <p:txBody>
          <a:bodyPr lIns="0" rIns="0" tIns="0" bIns="0">
            <a:normAutofit/>
          </a:bodyPr>
          <a:p>
            <a:endParaRPr b="0" lang="en-US" sz="2390" spc="-1" strike="noStrike">
              <a:latin typeface="Arial"/>
            </a:endParaRPr>
          </a:p>
        </p:txBody>
      </p:sp>
      <p:sp>
        <p:nvSpPr>
          <p:cNvPr id="668" name="PlaceHolder 3"/>
          <p:cNvSpPr>
            <a:spLocks noGrp="1"/>
          </p:cNvSpPr>
          <p:nvPr>
            <p:ph type="body"/>
          </p:nvPr>
        </p:nvSpPr>
        <p:spPr>
          <a:xfrm>
            <a:off x="4319640" y="3679200"/>
            <a:ext cx="3533040" cy="1080360"/>
          </a:xfrm>
          <a:prstGeom prst="rect">
            <a:avLst/>
          </a:prstGeom>
        </p:spPr>
        <p:txBody>
          <a:bodyPr lIns="0" rIns="0" tIns="0" bIns="0">
            <a:normAutofit/>
          </a:bodyPr>
          <a:p>
            <a:endParaRPr b="0" lang="en-US" sz="2390" spc="-1" strike="noStrike">
              <a:latin typeface="Arial"/>
            </a:endParaRPr>
          </a:p>
        </p:txBody>
      </p:sp>
      <p:sp>
        <p:nvSpPr>
          <p:cNvPr id="669" name="PlaceHolder 4"/>
          <p:cNvSpPr>
            <a:spLocks noGrp="1"/>
          </p:cNvSpPr>
          <p:nvPr>
            <p:ph type="body"/>
          </p:nvPr>
        </p:nvSpPr>
        <p:spPr>
          <a:xfrm>
            <a:off x="8029800" y="3679200"/>
            <a:ext cx="3533040" cy="1080360"/>
          </a:xfrm>
          <a:prstGeom prst="rect">
            <a:avLst/>
          </a:prstGeom>
        </p:spPr>
        <p:txBody>
          <a:bodyPr lIns="0" rIns="0" tIns="0" bIns="0">
            <a:normAutofit/>
          </a:bodyPr>
          <a:p>
            <a:endParaRPr b="0" lang="en-US" sz="2390" spc="-1" strike="noStrike">
              <a:latin typeface="Arial"/>
            </a:endParaRPr>
          </a:p>
        </p:txBody>
      </p:sp>
      <p:sp>
        <p:nvSpPr>
          <p:cNvPr id="670" name="PlaceHolder 5"/>
          <p:cNvSpPr>
            <a:spLocks noGrp="1"/>
          </p:cNvSpPr>
          <p:nvPr>
            <p:ph type="body"/>
          </p:nvPr>
        </p:nvSpPr>
        <p:spPr>
          <a:xfrm>
            <a:off x="609480" y="4862520"/>
            <a:ext cx="3533040" cy="1080360"/>
          </a:xfrm>
          <a:prstGeom prst="rect">
            <a:avLst/>
          </a:prstGeom>
        </p:spPr>
        <p:txBody>
          <a:bodyPr lIns="0" rIns="0" tIns="0" bIns="0">
            <a:normAutofit/>
          </a:bodyPr>
          <a:p>
            <a:endParaRPr b="0" lang="en-US" sz="2390" spc="-1" strike="noStrike">
              <a:latin typeface="Arial"/>
            </a:endParaRPr>
          </a:p>
        </p:txBody>
      </p:sp>
      <p:sp>
        <p:nvSpPr>
          <p:cNvPr id="671" name="PlaceHolder 6"/>
          <p:cNvSpPr>
            <a:spLocks noGrp="1"/>
          </p:cNvSpPr>
          <p:nvPr>
            <p:ph type="body"/>
          </p:nvPr>
        </p:nvSpPr>
        <p:spPr>
          <a:xfrm>
            <a:off x="4319640" y="4862520"/>
            <a:ext cx="3533040" cy="1080360"/>
          </a:xfrm>
          <a:prstGeom prst="rect">
            <a:avLst/>
          </a:prstGeom>
        </p:spPr>
        <p:txBody>
          <a:bodyPr lIns="0" rIns="0" tIns="0" bIns="0">
            <a:normAutofit/>
          </a:bodyPr>
          <a:p>
            <a:endParaRPr b="0" lang="en-US" sz="2390" spc="-1" strike="noStrike">
              <a:latin typeface="Arial"/>
            </a:endParaRPr>
          </a:p>
        </p:txBody>
      </p:sp>
      <p:sp>
        <p:nvSpPr>
          <p:cNvPr id="672" name="PlaceHolder 7"/>
          <p:cNvSpPr>
            <a:spLocks noGrp="1"/>
          </p:cNvSpPr>
          <p:nvPr>
            <p:ph type="body"/>
          </p:nvPr>
        </p:nvSpPr>
        <p:spPr>
          <a:xfrm>
            <a:off x="8029800" y="4862520"/>
            <a:ext cx="35330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89"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690" name="PlaceHolder 2"/>
          <p:cNvSpPr>
            <a:spLocks noGrp="1"/>
          </p:cNvSpPr>
          <p:nvPr>
            <p:ph type="subTitle"/>
          </p:nvPr>
        </p:nvSpPr>
        <p:spPr>
          <a:xfrm>
            <a:off x="609480" y="3679200"/>
            <a:ext cx="10972440" cy="226548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91"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692" name="PlaceHolder 2"/>
          <p:cNvSpPr>
            <a:spLocks noGrp="1"/>
          </p:cNvSpPr>
          <p:nvPr>
            <p:ph type="body"/>
          </p:nvPr>
        </p:nvSpPr>
        <p:spPr>
          <a:xfrm>
            <a:off x="609480" y="3679200"/>
            <a:ext cx="1097244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70"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71"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93"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694"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695"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9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97" name="PlaceHolder 1"/>
          <p:cNvSpPr>
            <a:spLocks noGrp="1"/>
          </p:cNvSpPr>
          <p:nvPr>
            <p:ph type="subTitle"/>
          </p:nvPr>
        </p:nvSpPr>
        <p:spPr>
          <a:xfrm>
            <a:off x="0" y="2123640"/>
            <a:ext cx="10972440" cy="530784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699"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700"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
        <p:nvSpPr>
          <p:cNvPr id="701"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0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703"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704"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705" name="PlaceHolder 4"/>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707"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708"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709" name="PlaceHolder 4"/>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711" name="PlaceHolder 2"/>
          <p:cNvSpPr>
            <a:spLocks noGrp="1"/>
          </p:cNvSpPr>
          <p:nvPr>
            <p:ph type="body"/>
          </p:nvPr>
        </p:nvSpPr>
        <p:spPr>
          <a:xfrm>
            <a:off x="609480" y="3679200"/>
            <a:ext cx="10972440" cy="1080360"/>
          </a:xfrm>
          <a:prstGeom prst="rect">
            <a:avLst/>
          </a:prstGeom>
        </p:spPr>
        <p:txBody>
          <a:bodyPr lIns="0" rIns="0" tIns="0" bIns="0">
            <a:normAutofit/>
          </a:bodyPr>
          <a:p>
            <a:endParaRPr b="0" lang="en-US" sz="2390" spc="-1" strike="noStrike">
              <a:latin typeface="Arial"/>
            </a:endParaRPr>
          </a:p>
        </p:txBody>
      </p:sp>
      <p:sp>
        <p:nvSpPr>
          <p:cNvPr id="712" name="PlaceHolder 3"/>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3"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714"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715"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716"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
        <p:nvSpPr>
          <p:cNvPr id="717" name="PlaceHolder 5"/>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719" name="PlaceHolder 2"/>
          <p:cNvSpPr>
            <a:spLocks noGrp="1"/>
          </p:cNvSpPr>
          <p:nvPr>
            <p:ph type="body"/>
          </p:nvPr>
        </p:nvSpPr>
        <p:spPr>
          <a:xfrm>
            <a:off x="609480" y="3679200"/>
            <a:ext cx="3533040" cy="1080360"/>
          </a:xfrm>
          <a:prstGeom prst="rect">
            <a:avLst/>
          </a:prstGeom>
        </p:spPr>
        <p:txBody>
          <a:bodyPr lIns="0" rIns="0" tIns="0" bIns="0">
            <a:normAutofit/>
          </a:bodyPr>
          <a:p>
            <a:endParaRPr b="0" lang="en-US" sz="2390" spc="-1" strike="noStrike">
              <a:latin typeface="Arial"/>
            </a:endParaRPr>
          </a:p>
        </p:txBody>
      </p:sp>
      <p:sp>
        <p:nvSpPr>
          <p:cNvPr id="720" name="PlaceHolder 3"/>
          <p:cNvSpPr>
            <a:spLocks noGrp="1"/>
          </p:cNvSpPr>
          <p:nvPr>
            <p:ph type="body"/>
          </p:nvPr>
        </p:nvSpPr>
        <p:spPr>
          <a:xfrm>
            <a:off x="4319640" y="3679200"/>
            <a:ext cx="3533040" cy="1080360"/>
          </a:xfrm>
          <a:prstGeom prst="rect">
            <a:avLst/>
          </a:prstGeom>
        </p:spPr>
        <p:txBody>
          <a:bodyPr lIns="0" rIns="0" tIns="0" bIns="0">
            <a:normAutofit/>
          </a:bodyPr>
          <a:p>
            <a:endParaRPr b="0" lang="en-US" sz="2390" spc="-1" strike="noStrike">
              <a:latin typeface="Arial"/>
            </a:endParaRPr>
          </a:p>
        </p:txBody>
      </p:sp>
      <p:sp>
        <p:nvSpPr>
          <p:cNvPr id="721" name="PlaceHolder 4"/>
          <p:cNvSpPr>
            <a:spLocks noGrp="1"/>
          </p:cNvSpPr>
          <p:nvPr>
            <p:ph type="body"/>
          </p:nvPr>
        </p:nvSpPr>
        <p:spPr>
          <a:xfrm>
            <a:off x="8029800" y="3679200"/>
            <a:ext cx="3533040" cy="1080360"/>
          </a:xfrm>
          <a:prstGeom prst="rect">
            <a:avLst/>
          </a:prstGeom>
        </p:spPr>
        <p:txBody>
          <a:bodyPr lIns="0" rIns="0" tIns="0" bIns="0">
            <a:normAutofit/>
          </a:bodyPr>
          <a:p>
            <a:endParaRPr b="0" lang="en-US" sz="2390" spc="-1" strike="noStrike">
              <a:latin typeface="Arial"/>
            </a:endParaRPr>
          </a:p>
        </p:txBody>
      </p:sp>
      <p:sp>
        <p:nvSpPr>
          <p:cNvPr id="722" name="PlaceHolder 5"/>
          <p:cNvSpPr>
            <a:spLocks noGrp="1"/>
          </p:cNvSpPr>
          <p:nvPr>
            <p:ph type="body"/>
          </p:nvPr>
        </p:nvSpPr>
        <p:spPr>
          <a:xfrm>
            <a:off x="609480" y="4862520"/>
            <a:ext cx="3533040" cy="1080360"/>
          </a:xfrm>
          <a:prstGeom prst="rect">
            <a:avLst/>
          </a:prstGeom>
        </p:spPr>
        <p:txBody>
          <a:bodyPr lIns="0" rIns="0" tIns="0" bIns="0">
            <a:normAutofit/>
          </a:bodyPr>
          <a:p>
            <a:endParaRPr b="0" lang="en-US" sz="2390" spc="-1" strike="noStrike">
              <a:latin typeface="Arial"/>
            </a:endParaRPr>
          </a:p>
        </p:txBody>
      </p:sp>
      <p:sp>
        <p:nvSpPr>
          <p:cNvPr id="723" name="PlaceHolder 6"/>
          <p:cNvSpPr>
            <a:spLocks noGrp="1"/>
          </p:cNvSpPr>
          <p:nvPr>
            <p:ph type="body"/>
          </p:nvPr>
        </p:nvSpPr>
        <p:spPr>
          <a:xfrm>
            <a:off x="4319640" y="4862520"/>
            <a:ext cx="3533040" cy="1080360"/>
          </a:xfrm>
          <a:prstGeom prst="rect">
            <a:avLst/>
          </a:prstGeom>
        </p:spPr>
        <p:txBody>
          <a:bodyPr lIns="0" rIns="0" tIns="0" bIns="0">
            <a:normAutofit/>
          </a:bodyPr>
          <a:p>
            <a:endParaRPr b="0" lang="en-US" sz="2390" spc="-1" strike="noStrike">
              <a:latin typeface="Arial"/>
            </a:endParaRPr>
          </a:p>
        </p:txBody>
      </p:sp>
      <p:sp>
        <p:nvSpPr>
          <p:cNvPr id="724" name="PlaceHolder 7"/>
          <p:cNvSpPr>
            <a:spLocks noGrp="1"/>
          </p:cNvSpPr>
          <p:nvPr>
            <p:ph type="body"/>
          </p:nvPr>
        </p:nvSpPr>
        <p:spPr>
          <a:xfrm>
            <a:off x="8029800" y="4862520"/>
            <a:ext cx="35330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41"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742" name="PlaceHolder 2"/>
          <p:cNvSpPr>
            <a:spLocks noGrp="1"/>
          </p:cNvSpPr>
          <p:nvPr>
            <p:ph type="subTitle"/>
          </p:nvPr>
        </p:nvSpPr>
        <p:spPr>
          <a:xfrm>
            <a:off x="609480" y="3679200"/>
            <a:ext cx="10972440" cy="226548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43"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744" name="PlaceHolder 2"/>
          <p:cNvSpPr>
            <a:spLocks noGrp="1"/>
          </p:cNvSpPr>
          <p:nvPr>
            <p:ph type="body"/>
          </p:nvPr>
        </p:nvSpPr>
        <p:spPr>
          <a:xfrm>
            <a:off x="609480" y="3679200"/>
            <a:ext cx="1097244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45"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746"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747"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4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49" name="PlaceHolder 1"/>
          <p:cNvSpPr>
            <a:spLocks noGrp="1"/>
          </p:cNvSpPr>
          <p:nvPr>
            <p:ph type="subTitle"/>
          </p:nvPr>
        </p:nvSpPr>
        <p:spPr>
          <a:xfrm>
            <a:off x="0" y="2123640"/>
            <a:ext cx="10972440" cy="530784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5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751"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752"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
        <p:nvSpPr>
          <p:cNvPr id="753"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5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755"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756"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757" name="PlaceHolder 4"/>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759"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760"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761" name="PlaceHolder 4"/>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6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763" name="PlaceHolder 2"/>
          <p:cNvSpPr>
            <a:spLocks noGrp="1"/>
          </p:cNvSpPr>
          <p:nvPr>
            <p:ph type="body"/>
          </p:nvPr>
        </p:nvSpPr>
        <p:spPr>
          <a:xfrm>
            <a:off x="609480" y="3679200"/>
            <a:ext cx="10972440" cy="1080360"/>
          </a:xfrm>
          <a:prstGeom prst="rect">
            <a:avLst/>
          </a:prstGeom>
        </p:spPr>
        <p:txBody>
          <a:bodyPr lIns="0" rIns="0" tIns="0" bIns="0">
            <a:normAutofit/>
          </a:bodyPr>
          <a:p>
            <a:endParaRPr b="0" lang="en-US" sz="2390" spc="-1" strike="noStrike">
              <a:latin typeface="Arial"/>
            </a:endParaRPr>
          </a:p>
        </p:txBody>
      </p:sp>
      <p:sp>
        <p:nvSpPr>
          <p:cNvPr id="764" name="PlaceHolder 3"/>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5"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766"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767"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768"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
        <p:nvSpPr>
          <p:cNvPr id="769" name="PlaceHolder 5"/>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3" name="PlaceHolder 1"/>
          <p:cNvSpPr>
            <a:spLocks noGrp="1"/>
          </p:cNvSpPr>
          <p:nvPr>
            <p:ph type="subTitle"/>
          </p:nvPr>
        </p:nvSpPr>
        <p:spPr>
          <a:xfrm>
            <a:off x="0" y="2123640"/>
            <a:ext cx="10972440" cy="530784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771" name="PlaceHolder 2"/>
          <p:cNvSpPr>
            <a:spLocks noGrp="1"/>
          </p:cNvSpPr>
          <p:nvPr>
            <p:ph type="body"/>
          </p:nvPr>
        </p:nvSpPr>
        <p:spPr>
          <a:xfrm>
            <a:off x="609480" y="3679200"/>
            <a:ext cx="3533040" cy="1080360"/>
          </a:xfrm>
          <a:prstGeom prst="rect">
            <a:avLst/>
          </a:prstGeom>
        </p:spPr>
        <p:txBody>
          <a:bodyPr lIns="0" rIns="0" tIns="0" bIns="0">
            <a:normAutofit/>
          </a:bodyPr>
          <a:p>
            <a:endParaRPr b="0" lang="en-US" sz="2390" spc="-1" strike="noStrike">
              <a:latin typeface="Arial"/>
            </a:endParaRPr>
          </a:p>
        </p:txBody>
      </p:sp>
      <p:sp>
        <p:nvSpPr>
          <p:cNvPr id="772" name="PlaceHolder 3"/>
          <p:cNvSpPr>
            <a:spLocks noGrp="1"/>
          </p:cNvSpPr>
          <p:nvPr>
            <p:ph type="body"/>
          </p:nvPr>
        </p:nvSpPr>
        <p:spPr>
          <a:xfrm>
            <a:off x="4319640" y="3679200"/>
            <a:ext cx="3533040" cy="1080360"/>
          </a:xfrm>
          <a:prstGeom prst="rect">
            <a:avLst/>
          </a:prstGeom>
        </p:spPr>
        <p:txBody>
          <a:bodyPr lIns="0" rIns="0" tIns="0" bIns="0">
            <a:normAutofit/>
          </a:bodyPr>
          <a:p>
            <a:endParaRPr b="0" lang="en-US" sz="2390" spc="-1" strike="noStrike">
              <a:latin typeface="Arial"/>
            </a:endParaRPr>
          </a:p>
        </p:txBody>
      </p:sp>
      <p:sp>
        <p:nvSpPr>
          <p:cNvPr id="773" name="PlaceHolder 4"/>
          <p:cNvSpPr>
            <a:spLocks noGrp="1"/>
          </p:cNvSpPr>
          <p:nvPr>
            <p:ph type="body"/>
          </p:nvPr>
        </p:nvSpPr>
        <p:spPr>
          <a:xfrm>
            <a:off x="8029800" y="3679200"/>
            <a:ext cx="3533040" cy="1080360"/>
          </a:xfrm>
          <a:prstGeom prst="rect">
            <a:avLst/>
          </a:prstGeom>
        </p:spPr>
        <p:txBody>
          <a:bodyPr lIns="0" rIns="0" tIns="0" bIns="0">
            <a:normAutofit/>
          </a:bodyPr>
          <a:p>
            <a:endParaRPr b="0" lang="en-US" sz="2390" spc="-1" strike="noStrike">
              <a:latin typeface="Arial"/>
            </a:endParaRPr>
          </a:p>
        </p:txBody>
      </p:sp>
      <p:sp>
        <p:nvSpPr>
          <p:cNvPr id="774" name="PlaceHolder 5"/>
          <p:cNvSpPr>
            <a:spLocks noGrp="1"/>
          </p:cNvSpPr>
          <p:nvPr>
            <p:ph type="body"/>
          </p:nvPr>
        </p:nvSpPr>
        <p:spPr>
          <a:xfrm>
            <a:off x="609480" y="4862520"/>
            <a:ext cx="3533040" cy="1080360"/>
          </a:xfrm>
          <a:prstGeom prst="rect">
            <a:avLst/>
          </a:prstGeom>
        </p:spPr>
        <p:txBody>
          <a:bodyPr lIns="0" rIns="0" tIns="0" bIns="0">
            <a:normAutofit/>
          </a:bodyPr>
          <a:p>
            <a:endParaRPr b="0" lang="en-US" sz="2390" spc="-1" strike="noStrike">
              <a:latin typeface="Arial"/>
            </a:endParaRPr>
          </a:p>
        </p:txBody>
      </p:sp>
      <p:sp>
        <p:nvSpPr>
          <p:cNvPr id="775" name="PlaceHolder 6"/>
          <p:cNvSpPr>
            <a:spLocks noGrp="1"/>
          </p:cNvSpPr>
          <p:nvPr>
            <p:ph type="body"/>
          </p:nvPr>
        </p:nvSpPr>
        <p:spPr>
          <a:xfrm>
            <a:off x="4319640" y="4862520"/>
            <a:ext cx="3533040" cy="1080360"/>
          </a:xfrm>
          <a:prstGeom prst="rect">
            <a:avLst/>
          </a:prstGeom>
        </p:spPr>
        <p:txBody>
          <a:bodyPr lIns="0" rIns="0" tIns="0" bIns="0">
            <a:normAutofit/>
          </a:bodyPr>
          <a:p>
            <a:endParaRPr b="0" lang="en-US" sz="2390" spc="-1" strike="noStrike">
              <a:latin typeface="Arial"/>
            </a:endParaRPr>
          </a:p>
        </p:txBody>
      </p:sp>
      <p:sp>
        <p:nvSpPr>
          <p:cNvPr id="776" name="PlaceHolder 7"/>
          <p:cNvSpPr>
            <a:spLocks noGrp="1"/>
          </p:cNvSpPr>
          <p:nvPr>
            <p:ph type="body"/>
          </p:nvPr>
        </p:nvSpPr>
        <p:spPr>
          <a:xfrm>
            <a:off x="8029800" y="4862520"/>
            <a:ext cx="35330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3"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794" name="PlaceHolder 2"/>
          <p:cNvSpPr>
            <a:spLocks noGrp="1"/>
          </p:cNvSpPr>
          <p:nvPr>
            <p:ph type="subTitle"/>
          </p:nvPr>
        </p:nvSpPr>
        <p:spPr>
          <a:xfrm>
            <a:off x="609480" y="3679200"/>
            <a:ext cx="10972440" cy="226548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95"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796" name="PlaceHolder 2"/>
          <p:cNvSpPr>
            <a:spLocks noGrp="1"/>
          </p:cNvSpPr>
          <p:nvPr>
            <p:ph type="body"/>
          </p:nvPr>
        </p:nvSpPr>
        <p:spPr>
          <a:xfrm>
            <a:off x="609480" y="3679200"/>
            <a:ext cx="1097244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97"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798"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799"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0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01" name="PlaceHolder 1"/>
          <p:cNvSpPr>
            <a:spLocks noGrp="1"/>
          </p:cNvSpPr>
          <p:nvPr>
            <p:ph type="subTitle"/>
          </p:nvPr>
        </p:nvSpPr>
        <p:spPr>
          <a:xfrm>
            <a:off x="0" y="2123640"/>
            <a:ext cx="10972440" cy="530784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0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803"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804"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
        <p:nvSpPr>
          <p:cNvPr id="805"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0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807"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808"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809" name="PlaceHolder 4"/>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1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811"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812"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813" name="PlaceHolder 4"/>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75"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76"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
        <p:nvSpPr>
          <p:cNvPr id="77"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1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815" name="PlaceHolder 2"/>
          <p:cNvSpPr>
            <a:spLocks noGrp="1"/>
          </p:cNvSpPr>
          <p:nvPr>
            <p:ph type="body"/>
          </p:nvPr>
        </p:nvSpPr>
        <p:spPr>
          <a:xfrm>
            <a:off x="609480" y="3679200"/>
            <a:ext cx="10972440" cy="1080360"/>
          </a:xfrm>
          <a:prstGeom prst="rect">
            <a:avLst/>
          </a:prstGeom>
        </p:spPr>
        <p:txBody>
          <a:bodyPr lIns="0" rIns="0" tIns="0" bIns="0">
            <a:normAutofit/>
          </a:bodyPr>
          <a:p>
            <a:endParaRPr b="0" lang="en-US" sz="2390" spc="-1" strike="noStrike">
              <a:latin typeface="Arial"/>
            </a:endParaRPr>
          </a:p>
        </p:txBody>
      </p:sp>
      <p:sp>
        <p:nvSpPr>
          <p:cNvPr id="816" name="PlaceHolder 3"/>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17"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818"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819"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820"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
        <p:nvSpPr>
          <p:cNvPr id="821" name="PlaceHolder 5"/>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2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823" name="PlaceHolder 2"/>
          <p:cNvSpPr>
            <a:spLocks noGrp="1"/>
          </p:cNvSpPr>
          <p:nvPr>
            <p:ph type="body"/>
          </p:nvPr>
        </p:nvSpPr>
        <p:spPr>
          <a:xfrm>
            <a:off x="609480" y="3679200"/>
            <a:ext cx="3533040" cy="1080360"/>
          </a:xfrm>
          <a:prstGeom prst="rect">
            <a:avLst/>
          </a:prstGeom>
        </p:spPr>
        <p:txBody>
          <a:bodyPr lIns="0" rIns="0" tIns="0" bIns="0">
            <a:normAutofit/>
          </a:bodyPr>
          <a:p>
            <a:endParaRPr b="0" lang="en-US" sz="2390" spc="-1" strike="noStrike">
              <a:latin typeface="Arial"/>
            </a:endParaRPr>
          </a:p>
        </p:txBody>
      </p:sp>
      <p:sp>
        <p:nvSpPr>
          <p:cNvPr id="824" name="PlaceHolder 3"/>
          <p:cNvSpPr>
            <a:spLocks noGrp="1"/>
          </p:cNvSpPr>
          <p:nvPr>
            <p:ph type="body"/>
          </p:nvPr>
        </p:nvSpPr>
        <p:spPr>
          <a:xfrm>
            <a:off x="4319640" y="3679200"/>
            <a:ext cx="3533040" cy="1080360"/>
          </a:xfrm>
          <a:prstGeom prst="rect">
            <a:avLst/>
          </a:prstGeom>
        </p:spPr>
        <p:txBody>
          <a:bodyPr lIns="0" rIns="0" tIns="0" bIns="0">
            <a:normAutofit/>
          </a:bodyPr>
          <a:p>
            <a:endParaRPr b="0" lang="en-US" sz="2390" spc="-1" strike="noStrike">
              <a:latin typeface="Arial"/>
            </a:endParaRPr>
          </a:p>
        </p:txBody>
      </p:sp>
      <p:sp>
        <p:nvSpPr>
          <p:cNvPr id="825" name="PlaceHolder 4"/>
          <p:cNvSpPr>
            <a:spLocks noGrp="1"/>
          </p:cNvSpPr>
          <p:nvPr>
            <p:ph type="body"/>
          </p:nvPr>
        </p:nvSpPr>
        <p:spPr>
          <a:xfrm>
            <a:off x="8029800" y="3679200"/>
            <a:ext cx="3533040" cy="1080360"/>
          </a:xfrm>
          <a:prstGeom prst="rect">
            <a:avLst/>
          </a:prstGeom>
        </p:spPr>
        <p:txBody>
          <a:bodyPr lIns="0" rIns="0" tIns="0" bIns="0">
            <a:normAutofit/>
          </a:bodyPr>
          <a:p>
            <a:endParaRPr b="0" lang="en-US" sz="2390" spc="-1" strike="noStrike">
              <a:latin typeface="Arial"/>
            </a:endParaRPr>
          </a:p>
        </p:txBody>
      </p:sp>
      <p:sp>
        <p:nvSpPr>
          <p:cNvPr id="826" name="PlaceHolder 5"/>
          <p:cNvSpPr>
            <a:spLocks noGrp="1"/>
          </p:cNvSpPr>
          <p:nvPr>
            <p:ph type="body"/>
          </p:nvPr>
        </p:nvSpPr>
        <p:spPr>
          <a:xfrm>
            <a:off x="609480" y="4862520"/>
            <a:ext cx="3533040" cy="1080360"/>
          </a:xfrm>
          <a:prstGeom prst="rect">
            <a:avLst/>
          </a:prstGeom>
        </p:spPr>
        <p:txBody>
          <a:bodyPr lIns="0" rIns="0" tIns="0" bIns="0">
            <a:normAutofit/>
          </a:bodyPr>
          <a:p>
            <a:endParaRPr b="0" lang="en-US" sz="2390" spc="-1" strike="noStrike">
              <a:latin typeface="Arial"/>
            </a:endParaRPr>
          </a:p>
        </p:txBody>
      </p:sp>
      <p:sp>
        <p:nvSpPr>
          <p:cNvPr id="827" name="PlaceHolder 6"/>
          <p:cNvSpPr>
            <a:spLocks noGrp="1"/>
          </p:cNvSpPr>
          <p:nvPr>
            <p:ph type="body"/>
          </p:nvPr>
        </p:nvSpPr>
        <p:spPr>
          <a:xfrm>
            <a:off x="4319640" y="4862520"/>
            <a:ext cx="3533040" cy="1080360"/>
          </a:xfrm>
          <a:prstGeom prst="rect">
            <a:avLst/>
          </a:prstGeom>
        </p:spPr>
        <p:txBody>
          <a:bodyPr lIns="0" rIns="0" tIns="0" bIns="0">
            <a:normAutofit/>
          </a:bodyPr>
          <a:p>
            <a:endParaRPr b="0" lang="en-US" sz="2390" spc="-1" strike="noStrike">
              <a:latin typeface="Arial"/>
            </a:endParaRPr>
          </a:p>
        </p:txBody>
      </p:sp>
      <p:sp>
        <p:nvSpPr>
          <p:cNvPr id="828" name="PlaceHolder 7"/>
          <p:cNvSpPr>
            <a:spLocks noGrp="1"/>
          </p:cNvSpPr>
          <p:nvPr>
            <p:ph type="body"/>
          </p:nvPr>
        </p:nvSpPr>
        <p:spPr>
          <a:xfrm>
            <a:off x="8029800" y="4862520"/>
            <a:ext cx="35330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5"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846" name="PlaceHolder 2"/>
          <p:cNvSpPr>
            <a:spLocks noGrp="1"/>
          </p:cNvSpPr>
          <p:nvPr>
            <p:ph type="subTitle"/>
          </p:nvPr>
        </p:nvSpPr>
        <p:spPr>
          <a:xfrm>
            <a:off x="609480" y="3679200"/>
            <a:ext cx="10972440" cy="226548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7"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848" name="PlaceHolder 2"/>
          <p:cNvSpPr>
            <a:spLocks noGrp="1"/>
          </p:cNvSpPr>
          <p:nvPr>
            <p:ph type="body"/>
          </p:nvPr>
        </p:nvSpPr>
        <p:spPr>
          <a:xfrm>
            <a:off x="609480" y="3679200"/>
            <a:ext cx="1097244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49"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850"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851"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53" name="PlaceHolder 1"/>
          <p:cNvSpPr>
            <a:spLocks noGrp="1"/>
          </p:cNvSpPr>
          <p:nvPr>
            <p:ph type="subTitle"/>
          </p:nvPr>
        </p:nvSpPr>
        <p:spPr>
          <a:xfrm>
            <a:off x="0" y="2123640"/>
            <a:ext cx="10972440" cy="530784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5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855"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856"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
        <p:nvSpPr>
          <p:cNvPr id="857"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4" name="PlaceHolder 2"/>
          <p:cNvSpPr>
            <a:spLocks noGrp="1"/>
          </p:cNvSpPr>
          <p:nvPr>
            <p:ph type="subTitle"/>
          </p:nvPr>
        </p:nvSpPr>
        <p:spPr>
          <a:xfrm>
            <a:off x="609480" y="3679200"/>
            <a:ext cx="10972440" cy="226548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79"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80"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81" name="PlaceHolder 4"/>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5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859"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860"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861" name="PlaceHolder 4"/>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6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863"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864"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865" name="PlaceHolder 4"/>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6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867" name="PlaceHolder 2"/>
          <p:cNvSpPr>
            <a:spLocks noGrp="1"/>
          </p:cNvSpPr>
          <p:nvPr>
            <p:ph type="body"/>
          </p:nvPr>
        </p:nvSpPr>
        <p:spPr>
          <a:xfrm>
            <a:off x="609480" y="3679200"/>
            <a:ext cx="10972440" cy="1080360"/>
          </a:xfrm>
          <a:prstGeom prst="rect">
            <a:avLst/>
          </a:prstGeom>
        </p:spPr>
        <p:txBody>
          <a:bodyPr lIns="0" rIns="0" tIns="0" bIns="0">
            <a:normAutofit/>
          </a:bodyPr>
          <a:p>
            <a:endParaRPr b="0" lang="en-US" sz="2390" spc="-1" strike="noStrike">
              <a:latin typeface="Arial"/>
            </a:endParaRPr>
          </a:p>
        </p:txBody>
      </p:sp>
      <p:sp>
        <p:nvSpPr>
          <p:cNvPr id="868" name="PlaceHolder 3"/>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69"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870"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871"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872"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
        <p:nvSpPr>
          <p:cNvPr id="873" name="PlaceHolder 5"/>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875" name="PlaceHolder 2"/>
          <p:cNvSpPr>
            <a:spLocks noGrp="1"/>
          </p:cNvSpPr>
          <p:nvPr>
            <p:ph type="body"/>
          </p:nvPr>
        </p:nvSpPr>
        <p:spPr>
          <a:xfrm>
            <a:off x="609480" y="3679200"/>
            <a:ext cx="3533040" cy="1080360"/>
          </a:xfrm>
          <a:prstGeom prst="rect">
            <a:avLst/>
          </a:prstGeom>
        </p:spPr>
        <p:txBody>
          <a:bodyPr lIns="0" rIns="0" tIns="0" bIns="0">
            <a:normAutofit/>
          </a:bodyPr>
          <a:p>
            <a:endParaRPr b="0" lang="en-US" sz="2390" spc="-1" strike="noStrike">
              <a:latin typeface="Arial"/>
            </a:endParaRPr>
          </a:p>
        </p:txBody>
      </p:sp>
      <p:sp>
        <p:nvSpPr>
          <p:cNvPr id="876" name="PlaceHolder 3"/>
          <p:cNvSpPr>
            <a:spLocks noGrp="1"/>
          </p:cNvSpPr>
          <p:nvPr>
            <p:ph type="body"/>
          </p:nvPr>
        </p:nvSpPr>
        <p:spPr>
          <a:xfrm>
            <a:off x="4319640" y="3679200"/>
            <a:ext cx="3533040" cy="1080360"/>
          </a:xfrm>
          <a:prstGeom prst="rect">
            <a:avLst/>
          </a:prstGeom>
        </p:spPr>
        <p:txBody>
          <a:bodyPr lIns="0" rIns="0" tIns="0" bIns="0">
            <a:normAutofit/>
          </a:bodyPr>
          <a:p>
            <a:endParaRPr b="0" lang="en-US" sz="2390" spc="-1" strike="noStrike">
              <a:latin typeface="Arial"/>
            </a:endParaRPr>
          </a:p>
        </p:txBody>
      </p:sp>
      <p:sp>
        <p:nvSpPr>
          <p:cNvPr id="877" name="PlaceHolder 4"/>
          <p:cNvSpPr>
            <a:spLocks noGrp="1"/>
          </p:cNvSpPr>
          <p:nvPr>
            <p:ph type="body"/>
          </p:nvPr>
        </p:nvSpPr>
        <p:spPr>
          <a:xfrm>
            <a:off x="8029800" y="3679200"/>
            <a:ext cx="3533040" cy="1080360"/>
          </a:xfrm>
          <a:prstGeom prst="rect">
            <a:avLst/>
          </a:prstGeom>
        </p:spPr>
        <p:txBody>
          <a:bodyPr lIns="0" rIns="0" tIns="0" bIns="0">
            <a:normAutofit/>
          </a:bodyPr>
          <a:p>
            <a:endParaRPr b="0" lang="en-US" sz="2390" spc="-1" strike="noStrike">
              <a:latin typeface="Arial"/>
            </a:endParaRPr>
          </a:p>
        </p:txBody>
      </p:sp>
      <p:sp>
        <p:nvSpPr>
          <p:cNvPr id="878" name="PlaceHolder 5"/>
          <p:cNvSpPr>
            <a:spLocks noGrp="1"/>
          </p:cNvSpPr>
          <p:nvPr>
            <p:ph type="body"/>
          </p:nvPr>
        </p:nvSpPr>
        <p:spPr>
          <a:xfrm>
            <a:off x="609480" y="4862520"/>
            <a:ext cx="3533040" cy="1080360"/>
          </a:xfrm>
          <a:prstGeom prst="rect">
            <a:avLst/>
          </a:prstGeom>
        </p:spPr>
        <p:txBody>
          <a:bodyPr lIns="0" rIns="0" tIns="0" bIns="0">
            <a:normAutofit/>
          </a:bodyPr>
          <a:p>
            <a:endParaRPr b="0" lang="en-US" sz="2390" spc="-1" strike="noStrike">
              <a:latin typeface="Arial"/>
            </a:endParaRPr>
          </a:p>
        </p:txBody>
      </p:sp>
      <p:sp>
        <p:nvSpPr>
          <p:cNvPr id="879" name="PlaceHolder 6"/>
          <p:cNvSpPr>
            <a:spLocks noGrp="1"/>
          </p:cNvSpPr>
          <p:nvPr>
            <p:ph type="body"/>
          </p:nvPr>
        </p:nvSpPr>
        <p:spPr>
          <a:xfrm>
            <a:off x="4319640" y="4862520"/>
            <a:ext cx="3533040" cy="1080360"/>
          </a:xfrm>
          <a:prstGeom prst="rect">
            <a:avLst/>
          </a:prstGeom>
        </p:spPr>
        <p:txBody>
          <a:bodyPr lIns="0" rIns="0" tIns="0" bIns="0">
            <a:normAutofit/>
          </a:bodyPr>
          <a:p>
            <a:endParaRPr b="0" lang="en-US" sz="2390" spc="-1" strike="noStrike">
              <a:latin typeface="Arial"/>
            </a:endParaRPr>
          </a:p>
        </p:txBody>
      </p:sp>
      <p:sp>
        <p:nvSpPr>
          <p:cNvPr id="880" name="PlaceHolder 7"/>
          <p:cNvSpPr>
            <a:spLocks noGrp="1"/>
          </p:cNvSpPr>
          <p:nvPr>
            <p:ph type="body"/>
          </p:nvPr>
        </p:nvSpPr>
        <p:spPr>
          <a:xfrm>
            <a:off x="8029800" y="4862520"/>
            <a:ext cx="35330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7"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898" name="PlaceHolder 2"/>
          <p:cNvSpPr>
            <a:spLocks noGrp="1"/>
          </p:cNvSpPr>
          <p:nvPr>
            <p:ph type="subTitle"/>
          </p:nvPr>
        </p:nvSpPr>
        <p:spPr>
          <a:xfrm>
            <a:off x="609480" y="3679200"/>
            <a:ext cx="10972440" cy="226548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9"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900" name="PlaceHolder 2"/>
          <p:cNvSpPr>
            <a:spLocks noGrp="1"/>
          </p:cNvSpPr>
          <p:nvPr>
            <p:ph type="body"/>
          </p:nvPr>
        </p:nvSpPr>
        <p:spPr>
          <a:xfrm>
            <a:off x="609480" y="3679200"/>
            <a:ext cx="1097244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1"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902"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903"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83"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84"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85" name="PlaceHolder 4"/>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5" name="PlaceHolder 1"/>
          <p:cNvSpPr>
            <a:spLocks noGrp="1"/>
          </p:cNvSpPr>
          <p:nvPr>
            <p:ph type="subTitle"/>
          </p:nvPr>
        </p:nvSpPr>
        <p:spPr>
          <a:xfrm>
            <a:off x="0" y="2123640"/>
            <a:ext cx="10972440" cy="530784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907"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908"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
        <p:nvSpPr>
          <p:cNvPr id="909"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911"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912"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913" name="PlaceHolder 4"/>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1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915"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916"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917" name="PlaceHolder 4"/>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1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919" name="PlaceHolder 2"/>
          <p:cNvSpPr>
            <a:spLocks noGrp="1"/>
          </p:cNvSpPr>
          <p:nvPr>
            <p:ph type="body"/>
          </p:nvPr>
        </p:nvSpPr>
        <p:spPr>
          <a:xfrm>
            <a:off x="609480" y="3679200"/>
            <a:ext cx="10972440" cy="1080360"/>
          </a:xfrm>
          <a:prstGeom prst="rect">
            <a:avLst/>
          </a:prstGeom>
        </p:spPr>
        <p:txBody>
          <a:bodyPr lIns="0" rIns="0" tIns="0" bIns="0">
            <a:normAutofit/>
          </a:bodyPr>
          <a:p>
            <a:endParaRPr b="0" lang="en-US" sz="2390" spc="-1" strike="noStrike">
              <a:latin typeface="Arial"/>
            </a:endParaRPr>
          </a:p>
        </p:txBody>
      </p:sp>
      <p:sp>
        <p:nvSpPr>
          <p:cNvPr id="920" name="PlaceHolder 3"/>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21"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922"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923"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924"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
        <p:nvSpPr>
          <p:cNvPr id="925" name="PlaceHolder 5"/>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2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927" name="PlaceHolder 2"/>
          <p:cNvSpPr>
            <a:spLocks noGrp="1"/>
          </p:cNvSpPr>
          <p:nvPr>
            <p:ph type="body"/>
          </p:nvPr>
        </p:nvSpPr>
        <p:spPr>
          <a:xfrm>
            <a:off x="609480" y="3679200"/>
            <a:ext cx="3533040" cy="1080360"/>
          </a:xfrm>
          <a:prstGeom prst="rect">
            <a:avLst/>
          </a:prstGeom>
        </p:spPr>
        <p:txBody>
          <a:bodyPr lIns="0" rIns="0" tIns="0" bIns="0">
            <a:normAutofit/>
          </a:bodyPr>
          <a:p>
            <a:endParaRPr b="0" lang="en-US" sz="2390" spc="-1" strike="noStrike">
              <a:latin typeface="Arial"/>
            </a:endParaRPr>
          </a:p>
        </p:txBody>
      </p:sp>
      <p:sp>
        <p:nvSpPr>
          <p:cNvPr id="928" name="PlaceHolder 3"/>
          <p:cNvSpPr>
            <a:spLocks noGrp="1"/>
          </p:cNvSpPr>
          <p:nvPr>
            <p:ph type="body"/>
          </p:nvPr>
        </p:nvSpPr>
        <p:spPr>
          <a:xfrm>
            <a:off x="4319640" y="3679200"/>
            <a:ext cx="3533040" cy="1080360"/>
          </a:xfrm>
          <a:prstGeom prst="rect">
            <a:avLst/>
          </a:prstGeom>
        </p:spPr>
        <p:txBody>
          <a:bodyPr lIns="0" rIns="0" tIns="0" bIns="0">
            <a:normAutofit/>
          </a:bodyPr>
          <a:p>
            <a:endParaRPr b="0" lang="en-US" sz="2390" spc="-1" strike="noStrike">
              <a:latin typeface="Arial"/>
            </a:endParaRPr>
          </a:p>
        </p:txBody>
      </p:sp>
      <p:sp>
        <p:nvSpPr>
          <p:cNvPr id="929" name="PlaceHolder 4"/>
          <p:cNvSpPr>
            <a:spLocks noGrp="1"/>
          </p:cNvSpPr>
          <p:nvPr>
            <p:ph type="body"/>
          </p:nvPr>
        </p:nvSpPr>
        <p:spPr>
          <a:xfrm>
            <a:off x="8029800" y="3679200"/>
            <a:ext cx="3533040" cy="1080360"/>
          </a:xfrm>
          <a:prstGeom prst="rect">
            <a:avLst/>
          </a:prstGeom>
        </p:spPr>
        <p:txBody>
          <a:bodyPr lIns="0" rIns="0" tIns="0" bIns="0">
            <a:normAutofit/>
          </a:bodyPr>
          <a:p>
            <a:endParaRPr b="0" lang="en-US" sz="2390" spc="-1" strike="noStrike">
              <a:latin typeface="Arial"/>
            </a:endParaRPr>
          </a:p>
        </p:txBody>
      </p:sp>
      <p:sp>
        <p:nvSpPr>
          <p:cNvPr id="930" name="PlaceHolder 5"/>
          <p:cNvSpPr>
            <a:spLocks noGrp="1"/>
          </p:cNvSpPr>
          <p:nvPr>
            <p:ph type="body"/>
          </p:nvPr>
        </p:nvSpPr>
        <p:spPr>
          <a:xfrm>
            <a:off x="609480" y="4862520"/>
            <a:ext cx="3533040" cy="1080360"/>
          </a:xfrm>
          <a:prstGeom prst="rect">
            <a:avLst/>
          </a:prstGeom>
        </p:spPr>
        <p:txBody>
          <a:bodyPr lIns="0" rIns="0" tIns="0" bIns="0">
            <a:normAutofit/>
          </a:bodyPr>
          <a:p>
            <a:endParaRPr b="0" lang="en-US" sz="2390" spc="-1" strike="noStrike">
              <a:latin typeface="Arial"/>
            </a:endParaRPr>
          </a:p>
        </p:txBody>
      </p:sp>
      <p:sp>
        <p:nvSpPr>
          <p:cNvPr id="931" name="PlaceHolder 6"/>
          <p:cNvSpPr>
            <a:spLocks noGrp="1"/>
          </p:cNvSpPr>
          <p:nvPr>
            <p:ph type="body"/>
          </p:nvPr>
        </p:nvSpPr>
        <p:spPr>
          <a:xfrm>
            <a:off x="4319640" y="4862520"/>
            <a:ext cx="3533040" cy="1080360"/>
          </a:xfrm>
          <a:prstGeom prst="rect">
            <a:avLst/>
          </a:prstGeom>
        </p:spPr>
        <p:txBody>
          <a:bodyPr lIns="0" rIns="0" tIns="0" bIns="0">
            <a:normAutofit/>
          </a:bodyPr>
          <a:p>
            <a:endParaRPr b="0" lang="en-US" sz="2390" spc="-1" strike="noStrike">
              <a:latin typeface="Arial"/>
            </a:endParaRPr>
          </a:p>
        </p:txBody>
      </p:sp>
      <p:sp>
        <p:nvSpPr>
          <p:cNvPr id="932" name="PlaceHolder 7"/>
          <p:cNvSpPr>
            <a:spLocks noGrp="1"/>
          </p:cNvSpPr>
          <p:nvPr>
            <p:ph type="body"/>
          </p:nvPr>
        </p:nvSpPr>
        <p:spPr>
          <a:xfrm>
            <a:off x="8029800" y="4862520"/>
            <a:ext cx="35330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9"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950" name="PlaceHolder 2"/>
          <p:cNvSpPr>
            <a:spLocks noGrp="1"/>
          </p:cNvSpPr>
          <p:nvPr>
            <p:ph type="subTitle"/>
          </p:nvPr>
        </p:nvSpPr>
        <p:spPr>
          <a:xfrm>
            <a:off x="609480" y="3679200"/>
            <a:ext cx="10972440" cy="226548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1"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952" name="PlaceHolder 2"/>
          <p:cNvSpPr>
            <a:spLocks noGrp="1"/>
          </p:cNvSpPr>
          <p:nvPr>
            <p:ph type="body"/>
          </p:nvPr>
        </p:nvSpPr>
        <p:spPr>
          <a:xfrm>
            <a:off x="609480" y="3679200"/>
            <a:ext cx="1097244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87" name="PlaceHolder 2"/>
          <p:cNvSpPr>
            <a:spLocks noGrp="1"/>
          </p:cNvSpPr>
          <p:nvPr>
            <p:ph type="body"/>
          </p:nvPr>
        </p:nvSpPr>
        <p:spPr>
          <a:xfrm>
            <a:off x="609480" y="3679200"/>
            <a:ext cx="10972440" cy="1080360"/>
          </a:xfrm>
          <a:prstGeom prst="rect">
            <a:avLst/>
          </a:prstGeom>
        </p:spPr>
        <p:txBody>
          <a:bodyPr lIns="0" rIns="0" tIns="0" bIns="0">
            <a:normAutofit/>
          </a:bodyPr>
          <a:p>
            <a:endParaRPr b="0" lang="en-US" sz="2390" spc="-1" strike="noStrike">
              <a:latin typeface="Arial"/>
            </a:endParaRPr>
          </a:p>
        </p:txBody>
      </p:sp>
      <p:sp>
        <p:nvSpPr>
          <p:cNvPr id="88" name="PlaceHolder 3"/>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53"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954"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955"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5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7" name="PlaceHolder 1"/>
          <p:cNvSpPr>
            <a:spLocks noGrp="1"/>
          </p:cNvSpPr>
          <p:nvPr>
            <p:ph type="subTitle"/>
          </p:nvPr>
        </p:nvSpPr>
        <p:spPr>
          <a:xfrm>
            <a:off x="0" y="2123640"/>
            <a:ext cx="10972440" cy="530784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959"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960"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
        <p:nvSpPr>
          <p:cNvPr id="961"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963"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964"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965" name="PlaceHolder 4"/>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967"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968"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969" name="PlaceHolder 4"/>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7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971" name="PlaceHolder 2"/>
          <p:cNvSpPr>
            <a:spLocks noGrp="1"/>
          </p:cNvSpPr>
          <p:nvPr>
            <p:ph type="body"/>
          </p:nvPr>
        </p:nvSpPr>
        <p:spPr>
          <a:xfrm>
            <a:off x="609480" y="3679200"/>
            <a:ext cx="10972440" cy="1080360"/>
          </a:xfrm>
          <a:prstGeom prst="rect">
            <a:avLst/>
          </a:prstGeom>
        </p:spPr>
        <p:txBody>
          <a:bodyPr lIns="0" rIns="0" tIns="0" bIns="0">
            <a:normAutofit/>
          </a:bodyPr>
          <a:p>
            <a:endParaRPr b="0" lang="en-US" sz="2390" spc="-1" strike="noStrike">
              <a:latin typeface="Arial"/>
            </a:endParaRPr>
          </a:p>
        </p:txBody>
      </p:sp>
      <p:sp>
        <p:nvSpPr>
          <p:cNvPr id="972" name="PlaceHolder 3"/>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73"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974"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975"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976"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
        <p:nvSpPr>
          <p:cNvPr id="977" name="PlaceHolder 5"/>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7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979" name="PlaceHolder 2"/>
          <p:cNvSpPr>
            <a:spLocks noGrp="1"/>
          </p:cNvSpPr>
          <p:nvPr>
            <p:ph type="body"/>
          </p:nvPr>
        </p:nvSpPr>
        <p:spPr>
          <a:xfrm>
            <a:off x="609480" y="3679200"/>
            <a:ext cx="3533040" cy="1080360"/>
          </a:xfrm>
          <a:prstGeom prst="rect">
            <a:avLst/>
          </a:prstGeom>
        </p:spPr>
        <p:txBody>
          <a:bodyPr lIns="0" rIns="0" tIns="0" bIns="0">
            <a:normAutofit/>
          </a:bodyPr>
          <a:p>
            <a:endParaRPr b="0" lang="en-US" sz="2390" spc="-1" strike="noStrike">
              <a:latin typeface="Arial"/>
            </a:endParaRPr>
          </a:p>
        </p:txBody>
      </p:sp>
      <p:sp>
        <p:nvSpPr>
          <p:cNvPr id="980" name="PlaceHolder 3"/>
          <p:cNvSpPr>
            <a:spLocks noGrp="1"/>
          </p:cNvSpPr>
          <p:nvPr>
            <p:ph type="body"/>
          </p:nvPr>
        </p:nvSpPr>
        <p:spPr>
          <a:xfrm>
            <a:off x="4319640" y="3679200"/>
            <a:ext cx="3533040" cy="1080360"/>
          </a:xfrm>
          <a:prstGeom prst="rect">
            <a:avLst/>
          </a:prstGeom>
        </p:spPr>
        <p:txBody>
          <a:bodyPr lIns="0" rIns="0" tIns="0" bIns="0">
            <a:normAutofit/>
          </a:bodyPr>
          <a:p>
            <a:endParaRPr b="0" lang="en-US" sz="2390" spc="-1" strike="noStrike">
              <a:latin typeface="Arial"/>
            </a:endParaRPr>
          </a:p>
        </p:txBody>
      </p:sp>
      <p:sp>
        <p:nvSpPr>
          <p:cNvPr id="981" name="PlaceHolder 4"/>
          <p:cNvSpPr>
            <a:spLocks noGrp="1"/>
          </p:cNvSpPr>
          <p:nvPr>
            <p:ph type="body"/>
          </p:nvPr>
        </p:nvSpPr>
        <p:spPr>
          <a:xfrm>
            <a:off x="8029800" y="3679200"/>
            <a:ext cx="3533040" cy="1080360"/>
          </a:xfrm>
          <a:prstGeom prst="rect">
            <a:avLst/>
          </a:prstGeom>
        </p:spPr>
        <p:txBody>
          <a:bodyPr lIns="0" rIns="0" tIns="0" bIns="0">
            <a:normAutofit/>
          </a:bodyPr>
          <a:p>
            <a:endParaRPr b="0" lang="en-US" sz="2390" spc="-1" strike="noStrike">
              <a:latin typeface="Arial"/>
            </a:endParaRPr>
          </a:p>
        </p:txBody>
      </p:sp>
      <p:sp>
        <p:nvSpPr>
          <p:cNvPr id="982" name="PlaceHolder 5"/>
          <p:cNvSpPr>
            <a:spLocks noGrp="1"/>
          </p:cNvSpPr>
          <p:nvPr>
            <p:ph type="body"/>
          </p:nvPr>
        </p:nvSpPr>
        <p:spPr>
          <a:xfrm>
            <a:off x="609480" y="4862520"/>
            <a:ext cx="3533040" cy="1080360"/>
          </a:xfrm>
          <a:prstGeom prst="rect">
            <a:avLst/>
          </a:prstGeom>
        </p:spPr>
        <p:txBody>
          <a:bodyPr lIns="0" rIns="0" tIns="0" bIns="0">
            <a:normAutofit/>
          </a:bodyPr>
          <a:p>
            <a:endParaRPr b="0" lang="en-US" sz="2390" spc="-1" strike="noStrike">
              <a:latin typeface="Arial"/>
            </a:endParaRPr>
          </a:p>
        </p:txBody>
      </p:sp>
      <p:sp>
        <p:nvSpPr>
          <p:cNvPr id="983" name="PlaceHolder 6"/>
          <p:cNvSpPr>
            <a:spLocks noGrp="1"/>
          </p:cNvSpPr>
          <p:nvPr>
            <p:ph type="body"/>
          </p:nvPr>
        </p:nvSpPr>
        <p:spPr>
          <a:xfrm>
            <a:off x="4319640" y="4862520"/>
            <a:ext cx="3533040" cy="1080360"/>
          </a:xfrm>
          <a:prstGeom prst="rect">
            <a:avLst/>
          </a:prstGeom>
        </p:spPr>
        <p:txBody>
          <a:bodyPr lIns="0" rIns="0" tIns="0" bIns="0">
            <a:normAutofit/>
          </a:bodyPr>
          <a:p>
            <a:endParaRPr b="0" lang="en-US" sz="2390" spc="-1" strike="noStrike">
              <a:latin typeface="Arial"/>
            </a:endParaRPr>
          </a:p>
        </p:txBody>
      </p:sp>
      <p:sp>
        <p:nvSpPr>
          <p:cNvPr id="984" name="PlaceHolder 7"/>
          <p:cNvSpPr>
            <a:spLocks noGrp="1"/>
          </p:cNvSpPr>
          <p:nvPr>
            <p:ph type="body"/>
          </p:nvPr>
        </p:nvSpPr>
        <p:spPr>
          <a:xfrm>
            <a:off x="8029800" y="4862520"/>
            <a:ext cx="35330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90"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91"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92"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
        <p:nvSpPr>
          <p:cNvPr id="93" name="PlaceHolder 5"/>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01"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002" name="PlaceHolder 2"/>
          <p:cNvSpPr>
            <a:spLocks noGrp="1"/>
          </p:cNvSpPr>
          <p:nvPr>
            <p:ph type="subTitle"/>
          </p:nvPr>
        </p:nvSpPr>
        <p:spPr>
          <a:xfrm>
            <a:off x="609480" y="3679200"/>
            <a:ext cx="10972440" cy="226548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03"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004" name="PlaceHolder 2"/>
          <p:cNvSpPr>
            <a:spLocks noGrp="1"/>
          </p:cNvSpPr>
          <p:nvPr>
            <p:ph type="body"/>
          </p:nvPr>
        </p:nvSpPr>
        <p:spPr>
          <a:xfrm>
            <a:off x="609480" y="3679200"/>
            <a:ext cx="1097244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05"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006"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1007"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0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9" name="PlaceHolder 1"/>
          <p:cNvSpPr>
            <a:spLocks noGrp="1"/>
          </p:cNvSpPr>
          <p:nvPr>
            <p:ph type="subTitle"/>
          </p:nvPr>
        </p:nvSpPr>
        <p:spPr>
          <a:xfrm>
            <a:off x="0" y="2123640"/>
            <a:ext cx="10972440" cy="530784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011"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1012"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
        <p:nvSpPr>
          <p:cNvPr id="1013"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1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015"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1016"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1017" name="PlaceHolder 4"/>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1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019"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1020"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1021" name="PlaceHolder 4"/>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023" name="PlaceHolder 2"/>
          <p:cNvSpPr>
            <a:spLocks noGrp="1"/>
          </p:cNvSpPr>
          <p:nvPr>
            <p:ph type="body"/>
          </p:nvPr>
        </p:nvSpPr>
        <p:spPr>
          <a:xfrm>
            <a:off x="609480" y="3679200"/>
            <a:ext cx="10972440" cy="1080360"/>
          </a:xfrm>
          <a:prstGeom prst="rect">
            <a:avLst/>
          </a:prstGeom>
        </p:spPr>
        <p:txBody>
          <a:bodyPr lIns="0" rIns="0" tIns="0" bIns="0">
            <a:normAutofit/>
          </a:bodyPr>
          <a:p>
            <a:endParaRPr b="0" lang="en-US" sz="2390" spc="-1" strike="noStrike">
              <a:latin typeface="Arial"/>
            </a:endParaRPr>
          </a:p>
        </p:txBody>
      </p:sp>
      <p:sp>
        <p:nvSpPr>
          <p:cNvPr id="1024" name="PlaceHolder 3"/>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5"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026"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1027"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1028"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
        <p:nvSpPr>
          <p:cNvPr id="1029" name="PlaceHolder 5"/>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95" name="PlaceHolder 2"/>
          <p:cNvSpPr>
            <a:spLocks noGrp="1"/>
          </p:cNvSpPr>
          <p:nvPr>
            <p:ph type="body"/>
          </p:nvPr>
        </p:nvSpPr>
        <p:spPr>
          <a:xfrm>
            <a:off x="609480" y="3679200"/>
            <a:ext cx="3533040" cy="1080360"/>
          </a:xfrm>
          <a:prstGeom prst="rect">
            <a:avLst/>
          </a:prstGeom>
        </p:spPr>
        <p:txBody>
          <a:bodyPr lIns="0" rIns="0" tIns="0" bIns="0">
            <a:normAutofit/>
          </a:bodyPr>
          <a:p>
            <a:endParaRPr b="0" lang="en-US" sz="2390" spc="-1" strike="noStrike">
              <a:latin typeface="Arial"/>
            </a:endParaRPr>
          </a:p>
        </p:txBody>
      </p:sp>
      <p:sp>
        <p:nvSpPr>
          <p:cNvPr id="96" name="PlaceHolder 3"/>
          <p:cNvSpPr>
            <a:spLocks noGrp="1"/>
          </p:cNvSpPr>
          <p:nvPr>
            <p:ph type="body"/>
          </p:nvPr>
        </p:nvSpPr>
        <p:spPr>
          <a:xfrm>
            <a:off x="4319640" y="3679200"/>
            <a:ext cx="3533040" cy="1080360"/>
          </a:xfrm>
          <a:prstGeom prst="rect">
            <a:avLst/>
          </a:prstGeom>
        </p:spPr>
        <p:txBody>
          <a:bodyPr lIns="0" rIns="0" tIns="0" bIns="0">
            <a:normAutofit/>
          </a:bodyPr>
          <a:p>
            <a:endParaRPr b="0" lang="en-US" sz="2390" spc="-1" strike="noStrike">
              <a:latin typeface="Arial"/>
            </a:endParaRPr>
          </a:p>
        </p:txBody>
      </p:sp>
      <p:sp>
        <p:nvSpPr>
          <p:cNvPr id="97" name="PlaceHolder 4"/>
          <p:cNvSpPr>
            <a:spLocks noGrp="1"/>
          </p:cNvSpPr>
          <p:nvPr>
            <p:ph type="body"/>
          </p:nvPr>
        </p:nvSpPr>
        <p:spPr>
          <a:xfrm>
            <a:off x="8029800" y="3679200"/>
            <a:ext cx="3533040" cy="1080360"/>
          </a:xfrm>
          <a:prstGeom prst="rect">
            <a:avLst/>
          </a:prstGeom>
        </p:spPr>
        <p:txBody>
          <a:bodyPr lIns="0" rIns="0" tIns="0" bIns="0">
            <a:normAutofit/>
          </a:bodyPr>
          <a:p>
            <a:endParaRPr b="0" lang="en-US" sz="2390" spc="-1" strike="noStrike">
              <a:latin typeface="Arial"/>
            </a:endParaRPr>
          </a:p>
        </p:txBody>
      </p:sp>
      <p:sp>
        <p:nvSpPr>
          <p:cNvPr id="98" name="PlaceHolder 5"/>
          <p:cNvSpPr>
            <a:spLocks noGrp="1"/>
          </p:cNvSpPr>
          <p:nvPr>
            <p:ph type="body"/>
          </p:nvPr>
        </p:nvSpPr>
        <p:spPr>
          <a:xfrm>
            <a:off x="609480" y="4862520"/>
            <a:ext cx="3533040" cy="1080360"/>
          </a:xfrm>
          <a:prstGeom prst="rect">
            <a:avLst/>
          </a:prstGeom>
        </p:spPr>
        <p:txBody>
          <a:bodyPr lIns="0" rIns="0" tIns="0" bIns="0">
            <a:normAutofit/>
          </a:bodyPr>
          <a:p>
            <a:endParaRPr b="0" lang="en-US" sz="2390" spc="-1" strike="noStrike">
              <a:latin typeface="Arial"/>
            </a:endParaRPr>
          </a:p>
        </p:txBody>
      </p:sp>
      <p:sp>
        <p:nvSpPr>
          <p:cNvPr id="99" name="PlaceHolder 6"/>
          <p:cNvSpPr>
            <a:spLocks noGrp="1"/>
          </p:cNvSpPr>
          <p:nvPr>
            <p:ph type="body"/>
          </p:nvPr>
        </p:nvSpPr>
        <p:spPr>
          <a:xfrm>
            <a:off x="4319640" y="4862520"/>
            <a:ext cx="3533040" cy="1080360"/>
          </a:xfrm>
          <a:prstGeom prst="rect">
            <a:avLst/>
          </a:prstGeom>
        </p:spPr>
        <p:txBody>
          <a:bodyPr lIns="0" rIns="0" tIns="0" bIns="0">
            <a:normAutofit/>
          </a:bodyPr>
          <a:p>
            <a:endParaRPr b="0" lang="en-US" sz="2390" spc="-1" strike="noStrike">
              <a:latin typeface="Arial"/>
            </a:endParaRPr>
          </a:p>
        </p:txBody>
      </p:sp>
      <p:sp>
        <p:nvSpPr>
          <p:cNvPr id="100" name="PlaceHolder 7"/>
          <p:cNvSpPr>
            <a:spLocks noGrp="1"/>
          </p:cNvSpPr>
          <p:nvPr>
            <p:ph type="body"/>
          </p:nvPr>
        </p:nvSpPr>
        <p:spPr>
          <a:xfrm>
            <a:off x="8029800" y="4862520"/>
            <a:ext cx="35330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3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031" name="PlaceHolder 2"/>
          <p:cNvSpPr>
            <a:spLocks noGrp="1"/>
          </p:cNvSpPr>
          <p:nvPr>
            <p:ph type="body"/>
          </p:nvPr>
        </p:nvSpPr>
        <p:spPr>
          <a:xfrm>
            <a:off x="609480" y="3679200"/>
            <a:ext cx="3533040" cy="1080360"/>
          </a:xfrm>
          <a:prstGeom prst="rect">
            <a:avLst/>
          </a:prstGeom>
        </p:spPr>
        <p:txBody>
          <a:bodyPr lIns="0" rIns="0" tIns="0" bIns="0">
            <a:normAutofit/>
          </a:bodyPr>
          <a:p>
            <a:endParaRPr b="0" lang="en-US" sz="2390" spc="-1" strike="noStrike">
              <a:latin typeface="Arial"/>
            </a:endParaRPr>
          </a:p>
        </p:txBody>
      </p:sp>
      <p:sp>
        <p:nvSpPr>
          <p:cNvPr id="1032" name="PlaceHolder 3"/>
          <p:cNvSpPr>
            <a:spLocks noGrp="1"/>
          </p:cNvSpPr>
          <p:nvPr>
            <p:ph type="body"/>
          </p:nvPr>
        </p:nvSpPr>
        <p:spPr>
          <a:xfrm>
            <a:off x="4319640" y="3679200"/>
            <a:ext cx="3533040" cy="1080360"/>
          </a:xfrm>
          <a:prstGeom prst="rect">
            <a:avLst/>
          </a:prstGeom>
        </p:spPr>
        <p:txBody>
          <a:bodyPr lIns="0" rIns="0" tIns="0" bIns="0">
            <a:normAutofit/>
          </a:bodyPr>
          <a:p>
            <a:endParaRPr b="0" lang="en-US" sz="2390" spc="-1" strike="noStrike">
              <a:latin typeface="Arial"/>
            </a:endParaRPr>
          </a:p>
        </p:txBody>
      </p:sp>
      <p:sp>
        <p:nvSpPr>
          <p:cNvPr id="1033" name="PlaceHolder 4"/>
          <p:cNvSpPr>
            <a:spLocks noGrp="1"/>
          </p:cNvSpPr>
          <p:nvPr>
            <p:ph type="body"/>
          </p:nvPr>
        </p:nvSpPr>
        <p:spPr>
          <a:xfrm>
            <a:off x="8029800" y="3679200"/>
            <a:ext cx="3533040" cy="1080360"/>
          </a:xfrm>
          <a:prstGeom prst="rect">
            <a:avLst/>
          </a:prstGeom>
        </p:spPr>
        <p:txBody>
          <a:bodyPr lIns="0" rIns="0" tIns="0" bIns="0">
            <a:normAutofit/>
          </a:bodyPr>
          <a:p>
            <a:endParaRPr b="0" lang="en-US" sz="2390" spc="-1" strike="noStrike">
              <a:latin typeface="Arial"/>
            </a:endParaRPr>
          </a:p>
        </p:txBody>
      </p:sp>
      <p:sp>
        <p:nvSpPr>
          <p:cNvPr id="1034" name="PlaceHolder 5"/>
          <p:cNvSpPr>
            <a:spLocks noGrp="1"/>
          </p:cNvSpPr>
          <p:nvPr>
            <p:ph type="body"/>
          </p:nvPr>
        </p:nvSpPr>
        <p:spPr>
          <a:xfrm>
            <a:off x="609480" y="4862520"/>
            <a:ext cx="3533040" cy="1080360"/>
          </a:xfrm>
          <a:prstGeom prst="rect">
            <a:avLst/>
          </a:prstGeom>
        </p:spPr>
        <p:txBody>
          <a:bodyPr lIns="0" rIns="0" tIns="0" bIns="0">
            <a:normAutofit/>
          </a:bodyPr>
          <a:p>
            <a:endParaRPr b="0" lang="en-US" sz="2390" spc="-1" strike="noStrike">
              <a:latin typeface="Arial"/>
            </a:endParaRPr>
          </a:p>
        </p:txBody>
      </p:sp>
      <p:sp>
        <p:nvSpPr>
          <p:cNvPr id="1035" name="PlaceHolder 6"/>
          <p:cNvSpPr>
            <a:spLocks noGrp="1"/>
          </p:cNvSpPr>
          <p:nvPr>
            <p:ph type="body"/>
          </p:nvPr>
        </p:nvSpPr>
        <p:spPr>
          <a:xfrm>
            <a:off x="4319640" y="4862520"/>
            <a:ext cx="3533040" cy="1080360"/>
          </a:xfrm>
          <a:prstGeom prst="rect">
            <a:avLst/>
          </a:prstGeom>
        </p:spPr>
        <p:txBody>
          <a:bodyPr lIns="0" rIns="0" tIns="0" bIns="0">
            <a:normAutofit/>
          </a:bodyPr>
          <a:p>
            <a:endParaRPr b="0" lang="en-US" sz="2390" spc="-1" strike="noStrike">
              <a:latin typeface="Arial"/>
            </a:endParaRPr>
          </a:p>
        </p:txBody>
      </p:sp>
      <p:sp>
        <p:nvSpPr>
          <p:cNvPr id="1036" name="PlaceHolder 7"/>
          <p:cNvSpPr>
            <a:spLocks noGrp="1"/>
          </p:cNvSpPr>
          <p:nvPr>
            <p:ph type="body"/>
          </p:nvPr>
        </p:nvSpPr>
        <p:spPr>
          <a:xfrm>
            <a:off x="8029800" y="4862520"/>
            <a:ext cx="35330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53"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054" name="PlaceHolder 2"/>
          <p:cNvSpPr>
            <a:spLocks noGrp="1"/>
          </p:cNvSpPr>
          <p:nvPr>
            <p:ph type="subTitle"/>
          </p:nvPr>
        </p:nvSpPr>
        <p:spPr>
          <a:xfrm>
            <a:off x="609480" y="3679200"/>
            <a:ext cx="10972440" cy="226548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55"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056" name="PlaceHolder 2"/>
          <p:cNvSpPr>
            <a:spLocks noGrp="1"/>
          </p:cNvSpPr>
          <p:nvPr>
            <p:ph type="body"/>
          </p:nvPr>
        </p:nvSpPr>
        <p:spPr>
          <a:xfrm>
            <a:off x="609480" y="3679200"/>
            <a:ext cx="1097244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57"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058"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1059"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6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61" name="PlaceHolder 1"/>
          <p:cNvSpPr>
            <a:spLocks noGrp="1"/>
          </p:cNvSpPr>
          <p:nvPr>
            <p:ph type="subTitle"/>
          </p:nvPr>
        </p:nvSpPr>
        <p:spPr>
          <a:xfrm>
            <a:off x="0" y="2123640"/>
            <a:ext cx="10972440" cy="530784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063"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1064"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
        <p:nvSpPr>
          <p:cNvPr id="1065"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067"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1068"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1069" name="PlaceHolder 4"/>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071"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1072"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1073" name="PlaceHolder 4"/>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075" name="PlaceHolder 2"/>
          <p:cNvSpPr>
            <a:spLocks noGrp="1"/>
          </p:cNvSpPr>
          <p:nvPr>
            <p:ph type="body"/>
          </p:nvPr>
        </p:nvSpPr>
        <p:spPr>
          <a:xfrm>
            <a:off x="609480" y="3679200"/>
            <a:ext cx="10972440" cy="1080360"/>
          </a:xfrm>
          <a:prstGeom prst="rect">
            <a:avLst/>
          </a:prstGeom>
        </p:spPr>
        <p:txBody>
          <a:bodyPr lIns="0" rIns="0" tIns="0" bIns="0">
            <a:normAutofit/>
          </a:bodyPr>
          <a:p>
            <a:endParaRPr b="0" lang="en-US" sz="2390" spc="-1" strike="noStrike">
              <a:latin typeface="Arial"/>
            </a:endParaRPr>
          </a:p>
        </p:txBody>
      </p:sp>
      <p:sp>
        <p:nvSpPr>
          <p:cNvPr id="1076" name="PlaceHolder 3"/>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7"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078"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1079"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1080"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
        <p:nvSpPr>
          <p:cNvPr id="1081" name="PlaceHolder 5"/>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083" name="PlaceHolder 2"/>
          <p:cNvSpPr>
            <a:spLocks noGrp="1"/>
          </p:cNvSpPr>
          <p:nvPr>
            <p:ph type="body"/>
          </p:nvPr>
        </p:nvSpPr>
        <p:spPr>
          <a:xfrm>
            <a:off x="609480" y="3679200"/>
            <a:ext cx="3533040" cy="1080360"/>
          </a:xfrm>
          <a:prstGeom prst="rect">
            <a:avLst/>
          </a:prstGeom>
        </p:spPr>
        <p:txBody>
          <a:bodyPr lIns="0" rIns="0" tIns="0" bIns="0">
            <a:normAutofit/>
          </a:bodyPr>
          <a:p>
            <a:endParaRPr b="0" lang="en-US" sz="2390" spc="-1" strike="noStrike">
              <a:latin typeface="Arial"/>
            </a:endParaRPr>
          </a:p>
        </p:txBody>
      </p:sp>
      <p:sp>
        <p:nvSpPr>
          <p:cNvPr id="1084" name="PlaceHolder 3"/>
          <p:cNvSpPr>
            <a:spLocks noGrp="1"/>
          </p:cNvSpPr>
          <p:nvPr>
            <p:ph type="body"/>
          </p:nvPr>
        </p:nvSpPr>
        <p:spPr>
          <a:xfrm>
            <a:off x="4319640" y="3679200"/>
            <a:ext cx="3533040" cy="1080360"/>
          </a:xfrm>
          <a:prstGeom prst="rect">
            <a:avLst/>
          </a:prstGeom>
        </p:spPr>
        <p:txBody>
          <a:bodyPr lIns="0" rIns="0" tIns="0" bIns="0">
            <a:normAutofit/>
          </a:bodyPr>
          <a:p>
            <a:endParaRPr b="0" lang="en-US" sz="2390" spc="-1" strike="noStrike">
              <a:latin typeface="Arial"/>
            </a:endParaRPr>
          </a:p>
        </p:txBody>
      </p:sp>
      <p:sp>
        <p:nvSpPr>
          <p:cNvPr id="1085" name="PlaceHolder 4"/>
          <p:cNvSpPr>
            <a:spLocks noGrp="1"/>
          </p:cNvSpPr>
          <p:nvPr>
            <p:ph type="body"/>
          </p:nvPr>
        </p:nvSpPr>
        <p:spPr>
          <a:xfrm>
            <a:off x="8029800" y="3679200"/>
            <a:ext cx="3533040" cy="1080360"/>
          </a:xfrm>
          <a:prstGeom prst="rect">
            <a:avLst/>
          </a:prstGeom>
        </p:spPr>
        <p:txBody>
          <a:bodyPr lIns="0" rIns="0" tIns="0" bIns="0">
            <a:normAutofit/>
          </a:bodyPr>
          <a:p>
            <a:endParaRPr b="0" lang="en-US" sz="2390" spc="-1" strike="noStrike">
              <a:latin typeface="Arial"/>
            </a:endParaRPr>
          </a:p>
        </p:txBody>
      </p:sp>
      <p:sp>
        <p:nvSpPr>
          <p:cNvPr id="1086" name="PlaceHolder 5"/>
          <p:cNvSpPr>
            <a:spLocks noGrp="1"/>
          </p:cNvSpPr>
          <p:nvPr>
            <p:ph type="body"/>
          </p:nvPr>
        </p:nvSpPr>
        <p:spPr>
          <a:xfrm>
            <a:off x="609480" y="4862520"/>
            <a:ext cx="3533040" cy="1080360"/>
          </a:xfrm>
          <a:prstGeom prst="rect">
            <a:avLst/>
          </a:prstGeom>
        </p:spPr>
        <p:txBody>
          <a:bodyPr lIns="0" rIns="0" tIns="0" bIns="0">
            <a:normAutofit/>
          </a:bodyPr>
          <a:p>
            <a:endParaRPr b="0" lang="en-US" sz="2390" spc="-1" strike="noStrike">
              <a:latin typeface="Arial"/>
            </a:endParaRPr>
          </a:p>
        </p:txBody>
      </p:sp>
      <p:sp>
        <p:nvSpPr>
          <p:cNvPr id="1087" name="PlaceHolder 6"/>
          <p:cNvSpPr>
            <a:spLocks noGrp="1"/>
          </p:cNvSpPr>
          <p:nvPr>
            <p:ph type="body"/>
          </p:nvPr>
        </p:nvSpPr>
        <p:spPr>
          <a:xfrm>
            <a:off x="4319640" y="4862520"/>
            <a:ext cx="3533040" cy="1080360"/>
          </a:xfrm>
          <a:prstGeom prst="rect">
            <a:avLst/>
          </a:prstGeom>
        </p:spPr>
        <p:txBody>
          <a:bodyPr lIns="0" rIns="0" tIns="0" bIns="0">
            <a:normAutofit/>
          </a:bodyPr>
          <a:p>
            <a:endParaRPr b="0" lang="en-US" sz="2390" spc="-1" strike="noStrike">
              <a:latin typeface="Arial"/>
            </a:endParaRPr>
          </a:p>
        </p:txBody>
      </p:sp>
      <p:sp>
        <p:nvSpPr>
          <p:cNvPr id="1088" name="PlaceHolder 7"/>
          <p:cNvSpPr>
            <a:spLocks noGrp="1"/>
          </p:cNvSpPr>
          <p:nvPr>
            <p:ph type="body"/>
          </p:nvPr>
        </p:nvSpPr>
        <p:spPr>
          <a:xfrm>
            <a:off x="8029800" y="4862520"/>
            <a:ext cx="35330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05"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106" name="PlaceHolder 2"/>
          <p:cNvSpPr>
            <a:spLocks noGrp="1"/>
          </p:cNvSpPr>
          <p:nvPr>
            <p:ph type="subTitle"/>
          </p:nvPr>
        </p:nvSpPr>
        <p:spPr>
          <a:xfrm>
            <a:off x="609480" y="3679200"/>
            <a:ext cx="10972440" cy="226548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07"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108" name="PlaceHolder 2"/>
          <p:cNvSpPr>
            <a:spLocks noGrp="1"/>
          </p:cNvSpPr>
          <p:nvPr>
            <p:ph type="body"/>
          </p:nvPr>
        </p:nvSpPr>
        <p:spPr>
          <a:xfrm>
            <a:off x="609480" y="3679200"/>
            <a:ext cx="1097244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09"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110"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1111"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1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13" name="PlaceHolder 1"/>
          <p:cNvSpPr>
            <a:spLocks noGrp="1"/>
          </p:cNvSpPr>
          <p:nvPr>
            <p:ph type="subTitle"/>
          </p:nvPr>
        </p:nvSpPr>
        <p:spPr>
          <a:xfrm>
            <a:off x="0" y="2123640"/>
            <a:ext cx="10972440" cy="530784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115"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1116"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
        <p:nvSpPr>
          <p:cNvPr id="1117"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18" name="PlaceHolder 2"/>
          <p:cNvSpPr>
            <a:spLocks noGrp="1"/>
          </p:cNvSpPr>
          <p:nvPr>
            <p:ph type="subTitle"/>
          </p:nvPr>
        </p:nvSpPr>
        <p:spPr>
          <a:xfrm>
            <a:off x="609480" y="3679200"/>
            <a:ext cx="10972440" cy="226548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1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119"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1120"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1121" name="PlaceHolder 4"/>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2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123"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1124"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1125" name="PlaceHolder 4"/>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2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127" name="PlaceHolder 2"/>
          <p:cNvSpPr>
            <a:spLocks noGrp="1"/>
          </p:cNvSpPr>
          <p:nvPr>
            <p:ph type="body"/>
          </p:nvPr>
        </p:nvSpPr>
        <p:spPr>
          <a:xfrm>
            <a:off x="609480" y="3679200"/>
            <a:ext cx="10972440" cy="1080360"/>
          </a:xfrm>
          <a:prstGeom prst="rect">
            <a:avLst/>
          </a:prstGeom>
        </p:spPr>
        <p:txBody>
          <a:bodyPr lIns="0" rIns="0" tIns="0" bIns="0">
            <a:normAutofit/>
          </a:bodyPr>
          <a:p>
            <a:endParaRPr b="0" lang="en-US" sz="2390" spc="-1" strike="noStrike">
              <a:latin typeface="Arial"/>
            </a:endParaRPr>
          </a:p>
        </p:txBody>
      </p:sp>
      <p:sp>
        <p:nvSpPr>
          <p:cNvPr id="1128" name="PlaceHolder 3"/>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29"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130"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1131"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1132"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
        <p:nvSpPr>
          <p:cNvPr id="1133" name="PlaceHolder 5"/>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135" name="PlaceHolder 2"/>
          <p:cNvSpPr>
            <a:spLocks noGrp="1"/>
          </p:cNvSpPr>
          <p:nvPr>
            <p:ph type="body"/>
          </p:nvPr>
        </p:nvSpPr>
        <p:spPr>
          <a:xfrm>
            <a:off x="609480" y="3679200"/>
            <a:ext cx="3533040" cy="1080360"/>
          </a:xfrm>
          <a:prstGeom prst="rect">
            <a:avLst/>
          </a:prstGeom>
        </p:spPr>
        <p:txBody>
          <a:bodyPr lIns="0" rIns="0" tIns="0" bIns="0">
            <a:normAutofit/>
          </a:bodyPr>
          <a:p>
            <a:endParaRPr b="0" lang="en-US" sz="2390" spc="-1" strike="noStrike">
              <a:latin typeface="Arial"/>
            </a:endParaRPr>
          </a:p>
        </p:txBody>
      </p:sp>
      <p:sp>
        <p:nvSpPr>
          <p:cNvPr id="1136" name="PlaceHolder 3"/>
          <p:cNvSpPr>
            <a:spLocks noGrp="1"/>
          </p:cNvSpPr>
          <p:nvPr>
            <p:ph type="body"/>
          </p:nvPr>
        </p:nvSpPr>
        <p:spPr>
          <a:xfrm>
            <a:off x="4319640" y="3679200"/>
            <a:ext cx="3533040" cy="1080360"/>
          </a:xfrm>
          <a:prstGeom prst="rect">
            <a:avLst/>
          </a:prstGeom>
        </p:spPr>
        <p:txBody>
          <a:bodyPr lIns="0" rIns="0" tIns="0" bIns="0">
            <a:normAutofit/>
          </a:bodyPr>
          <a:p>
            <a:endParaRPr b="0" lang="en-US" sz="2390" spc="-1" strike="noStrike">
              <a:latin typeface="Arial"/>
            </a:endParaRPr>
          </a:p>
        </p:txBody>
      </p:sp>
      <p:sp>
        <p:nvSpPr>
          <p:cNvPr id="1137" name="PlaceHolder 4"/>
          <p:cNvSpPr>
            <a:spLocks noGrp="1"/>
          </p:cNvSpPr>
          <p:nvPr>
            <p:ph type="body"/>
          </p:nvPr>
        </p:nvSpPr>
        <p:spPr>
          <a:xfrm>
            <a:off x="8029800" y="3679200"/>
            <a:ext cx="3533040" cy="1080360"/>
          </a:xfrm>
          <a:prstGeom prst="rect">
            <a:avLst/>
          </a:prstGeom>
        </p:spPr>
        <p:txBody>
          <a:bodyPr lIns="0" rIns="0" tIns="0" bIns="0">
            <a:normAutofit/>
          </a:bodyPr>
          <a:p>
            <a:endParaRPr b="0" lang="en-US" sz="2390" spc="-1" strike="noStrike">
              <a:latin typeface="Arial"/>
            </a:endParaRPr>
          </a:p>
        </p:txBody>
      </p:sp>
      <p:sp>
        <p:nvSpPr>
          <p:cNvPr id="1138" name="PlaceHolder 5"/>
          <p:cNvSpPr>
            <a:spLocks noGrp="1"/>
          </p:cNvSpPr>
          <p:nvPr>
            <p:ph type="body"/>
          </p:nvPr>
        </p:nvSpPr>
        <p:spPr>
          <a:xfrm>
            <a:off x="609480" y="4862520"/>
            <a:ext cx="3533040" cy="1080360"/>
          </a:xfrm>
          <a:prstGeom prst="rect">
            <a:avLst/>
          </a:prstGeom>
        </p:spPr>
        <p:txBody>
          <a:bodyPr lIns="0" rIns="0" tIns="0" bIns="0">
            <a:normAutofit/>
          </a:bodyPr>
          <a:p>
            <a:endParaRPr b="0" lang="en-US" sz="2390" spc="-1" strike="noStrike">
              <a:latin typeface="Arial"/>
            </a:endParaRPr>
          </a:p>
        </p:txBody>
      </p:sp>
      <p:sp>
        <p:nvSpPr>
          <p:cNvPr id="1139" name="PlaceHolder 6"/>
          <p:cNvSpPr>
            <a:spLocks noGrp="1"/>
          </p:cNvSpPr>
          <p:nvPr>
            <p:ph type="body"/>
          </p:nvPr>
        </p:nvSpPr>
        <p:spPr>
          <a:xfrm>
            <a:off x="4319640" y="4862520"/>
            <a:ext cx="3533040" cy="1080360"/>
          </a:xfrm>
          <a:prstGeom prst="rect">
            <a:avLst/>
          </a:prstGeom>
        </p:spPr>
        <p:txBody>
          <a:bodyPr lIns="0" rIns="0" tIns="0" bIns="0">
            <a:normAutofit/>
          </a:bodyPr>
          <a:p>
            <a:endParaRPr b="0" lang="en-US" sz="2390" spc="-1" strike="noStrike">
              <a:latin typeface="Arial"/>
            </a:endParaRPr>
          </a:p>
        </p:txBody>
      </p:sp>
      <p:sp>
        <p:nvSpPr>
          <p:cNvPr id="1140" name="PlaceHolder 7"/>
          <p:cNvSpPr>
            <a:spLocks noGrp="1"/>
          </p:cNvSpPr>
          <p:nvPr>
            <p:ph type="body"/>
          </p:nvPr>
        </p:nvSpPr>
        <p:spPr>
          <a:xfrm>
            <a:off x="8029800" y="4862520"/>
            <a:ext cx="35330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57"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158" name="PlaceHolder 2"/>
          <p:cNvSpPr>
            <a:spLocks noGrp="1"/>
          </p:cNvSpPr>
          <p:nvPr>
            <p:ph type="subTitle"/>
          </p:nvPr>
        </p:nvSpPr>
        <p:spPr>
          <a:xfrm>
            <a:off x="609480" y="3679200"/>
            <a:ext cx="10972440" cy="226548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59"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160" name="PlaceHolder 2"/>
          <p:cNvSpPr>
            <a:spLocks noGrp="1"/>
          </p:cNvSpPr>
          <p:nvPr>
            <p:ph type="body"/>
          </p:nvPr>
        </p:nvSpPr>
        <p:spPr>
          <a:xfrm>
            <a:off x="609480" y="3679200"/>
            <a:ext cx="1097244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61"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162"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1163"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6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20" name="PlaceHolder 2"/>
          <p:cNvSpPr>
            <a:spLocks noGrp="1"/>
          </p:cNvSpPr>
          <p:nvPr>
            <p:ph type="body"/>
          </p:nvPr>
        </p:nvSpPr>
        <p:spPr>
          <a:xfrm>
            <a:off x="609480" y="3679200"/>
            <a:ext cx="1097244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65" name="PlaceHolder 1"/>
          <p:cNvSpPr>
            <a:spLocks noGrp="1"/>
          </p:cNvSpPr>
          <p:nvPr>
            <p:ph type="subTitle"/>
          </p:nvPr>
        </p:nvSpPr>
        <p:spPr>
          <a:xfrm>
            <a:off x="0" y="2123640"/>
            <a:ext cx="10972440" cy="530784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6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167"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1168"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
        <p:nvSpPr>
          <p:cNvPr id="1169"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7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171"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1172"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1173" name="PlaceHolder 4"/>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7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175"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1176"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1177" name="PlaceHolder 4"/>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7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179" name="PlaceHolder 2"/>
          <p:cNvSpPr>
            <a:spLocks noGrp="1"/>
          </p:cNvSpPr>
          <p:nvPr>
            <p:ph type="body"/>
          </p:nvPr>
        </p:nvSpPr>
        <p:spPr>
          <a:xfrm>
            <a:off x="609480" y="3679200"/>
            <a:ext cx="10972440" cy="1080360"/>
          </a:xfrm>
          <a:prstGeom prst="rect">
            <a:avLst/>
          </a:prstGeom>
        </p:spPr>
        <p:txBody>
          <a:bodyPr lIns="0" rIns="0" tIns="0" bIns="0">
            <a:normAutofit/>
          </a:bodyPr>
          <a:p>
            <a:endParaRPr b="0" lang="en-US" sz="2390" spc="-1" strike="noStrike">
              <a:latin typeface="Arial"/>
            </a:endParaRPr>
          </a:p>
        </p:txBody>
      </p:sp>
      <p:sp>
        <p:nvSpPr>
          <p:cNvPr id="1180" name="PlaceHolder 3"/>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1"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182"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1183"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1184"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
        <p:nvSpPr>
          <p:cNvPr id="1185" name="PlaceHolder 5"/>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187" name="PlaceHolder 2"/>
          <p:cNvSpPr>
            <a:spLocks noGrp="1"/>
          </p:cNvSpPr>
          <p:nvPr>
            <p:ph type="body"/>
          </p:nvPr>
        </p:nvSpPr>
        <p:spPr>
          <a:xfrm>
            <a:off x="609480" y="3679200"/>
            <a:ext cx="3533040" cy="1080360"/>
          </a:xfrm>
          <a:prstGeom prst="rect">
            <a:avLst/>
          </a:prstGeom>
        </p:spPr>
        <p:txBody>
          <a:bodyPr lIns="0" rIns="0" tIns="0" bIns="0">
            <a:normAutofit/>
          </a:bodyPr>
          <a:p>
            <a:endParaRPr b="0" lang="en-US" sz="2390" spc="-1" strike="noStrike">
              <a:latin typeface="Arial"/>
            </a:endParaRPr>
          </a:p>
        </p:txBody>
      </p:sp>
      <p:sp>
        <p:nvSpPr>
          <p:cNvPr id="1188" name="PlaceHolder 3"/>
          <p:cNvSpPr>
            <a:spLocks noGrp="1"/>
          </p:cNvSpPr>
          <p:nvPr>
            <p:ph type="body"/>
          </p:nvPr>
        </p:nvSpPr>
        <p:spPr>
          <a:xfrm>
            <a:off x="4319640" y="3679200"/>
            <a:ext cx="3533040" cy="1080360"/>
          </a:xfrm>
          <a:prstGeom prst="rect">
            <a:avLst/>
          </a:prstGeom>
        </p:spPr>
        <p:txBody>
          <a:bodyPr lIns="0" rIns="0" tIns="0" bIns="0">
            <a:normAutofit/>
          </a:bodyPr>
          <a:p>
            <a:endParaRPr b="0" lang="en-US" sz="2390" spc="-1" strike="noStrike">
              <a:latin typeface="Arial"/>
            </a:endParaRPr>
          </a:p>
        </p:txBody>
      </p:sp>
      <p:sp>
        <p:nvSpPr>
          <p:cNvPr id="1189" name="PlaceHolder 4"/>
          <p:cNvSpPr>
            <a:spLocks noGrp="1"/>
          </p:cNvSpPr>
          <p:nvPr>
            <p:ph type="body"/>
          </p:nvPr>
        </p:nvSpPr>
        <p:spPr>
          <a:xfrm>
            <a:off x="8029800" y="3679200"/>
            <a:ext cx="3533040" cy="1080360"/>
          </a:xfrm>
          <a:prstGeom prst="rect">
            <a:avLst/>
          </a:prstGeom>
        </p:spPr>
        <p:txBody>
          <a:bodyPr lIns="0" rIns="0" tIns="0" bIns="0">
            <a:normAutofit/>
          </a:bodyPr>
          <a:p>
            <a:endParaRPr b="0" lang="en-US" sz="2390" spc="-1" strike="noStrike">
              <a:latin typeface="Arial"/>
            </a:endParaRPr>
          </a:p>
        </p:txBody>
      </p:sp>
      <p:sp>
        <p:nvSpPr>
          <p:cNvPr id="1190" name="PlaceHolder 5"/>
          <p:cNvSpPr>
            <a:spLocks noGrp="1"/>
          </p:cNvSpPr>
          <p:nvPr>
            <p:ph type="body"/>
          </p:nvPr>
        </p:nvSpPr>
        <p:spPr>
          <a:xfrm>
            <a:off x="609480" y="4862520"/>
            <a:ext cx="3533040" cy="1080360"/>
          </a:xfrm>
          <a:prstGeom prst="rect">
            <a:avLst/>
          </a:prstGeom>
        </p:spPr>
        <p:txBody>
          <a:bodyPr lIns="0" rIns="0" tIns="0" bIns="0">
            <a:normAutofit/>
          </a:bodyPr>
          <a:p>
            <a:endParaRPr b="0" lang="en-US" sz="2390" spc="-1" strike="noStrike">
              <a:latin typeface="Arial"/>
            </a:endParaRPr>
          </a:p>
        </p:txBody>
      </p:sp>
      <p:sp>
        <p:nvSpPr>
          <p:cNvPr id="1191" name="PlaceHolder 6"/>
          <p:cNvSpPr>
            <a:spLocks noGrp="1"/>
          </p:cNvSpPr>
          <p:nvPr>
            <p:ph type="body"/>
          </p:nvPr>
        </p:nvSpPr>
        <p:spPr>
          <a:xfrm>
            <a:off x="4319640" y="4862520"/>
            <a:ext cx="3533040" cy="1080360"/>
          </a:xfrm>
          <a:prstGeom prst="rect">
            <a:avLst/>
          </a:prstGeom>
        </p:spPr>
        <p:txBody>
          <a:bodyPr lIns="0" rIns="0" tIns="0" bIns="0">
            <a:normAutofit/>
          </a:bodyPr>
          <a:p>
            <a:endParaRPr b="0" lang="en-US" sz="2390" spc="-1" strike="noStrike">
              <a:latin typeface="Arial"/>
            </a:endParaRPr>
          </a:p>
        </p:txBody>
      </p:sp>
      <p:sp>
        <p:nvSpPr>
          <p:cNvPr id="1192" name="PlaceHolder 7"/>
          <p:cNvSpPr>
            <a:spLocks noGrp="1"/>
          </p:cNvSpPr>
          <p:nvPr>
            <p:ph type="body"/>
          </p:nvPr>
        </p:nvSpPr>
        <p:spPr>
          <a:xfrm>
            <a:off x="8029800" y="4862520"/>
            <a:ext cx="35330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95"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196" name="PlaceHolder 2"/>
          <p:cNvSpPr>
            <a:spLocks noGrp="1"/>
          </p:cNvSpPr>
          <p:nvPr>
            <p:ph type="subTitle"/>
          </p:nvPr>
        </p:nvSpPr>
        <p:spPr>
          <a:xfrm>
            <a:off x="609480" y="3679200"/>
            <a:ext cx="10972440" cy="226548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97"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198" name="PlaceHolder 2"/>
          <p:cNvSpPr>
            <a:spLocks noGrp="1"/>
          </p:cNvSpPr>
          <p:nvPr>
            <p:ph type="body"/>
          </p:nvPr>
        </p:nvSpPr>
        <p:spPr>
          <a:xfrm>
            <a:off x="609480" y="3679200"/>
            <a:ext cx="1097244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22"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123"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99"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200"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1201"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0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03" name="PlaceHolder 1"/>
          <p:cNvSpPr>
            <a:spLocks noGrp="1"/>
          </p:cNvSpPr>
          <p:nvPr>
            <p:ph type="subTitle"/>
          </p:nvPr>
        </p:nvSpPr>
        <p:spPr>
          <a:xfrm>
            <a:off x="0" y="2123640"/>
            <a:ext cx="10972440" cy="530784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0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205"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1206"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
        <p:nvSpPr>
          <p:cNvPr id="1207"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0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209"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1210"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1211" name="PlaceHolder 4"/>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1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213"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1214"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1215" name="PlaceHolder 4"/>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1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217" name="PlaceHolder 2"/>
          <p:cNvSpPr>
            <a:spLocks noGrp="1"/>
          </p:cNvSpPr>
          <p:nvPr>
            <p:ph type="body"/>
          </p:nvPr>
        </p:nvSpPr>
        <p:spPr>
          <a:xfrm>
            <a:off x="609480" y="3679200"/>
            <a:ext cx="10972440" cy="1080360"/>
          </a:xfrm>
          <a:prstGeom prst="rect">
            <a:avLst/>
          </a:prstGeom>
        </p:spPr>
        <p:txBody>
          <a:bodyPr lIns="0" rIns="0" tIns="0" bIns="0">
            <a:normAutofit/>
          </a:bodyPr>
          <a:p>
            <a:endParaRPr b="0" lang="en-US" sz="2390" spc="-1" strike="noStrike">
              <a:latin typeface="Arial"/>
            </a:endParaRPr>
          </a:p>
        </p:txBody>
      </p:sp>
      <p:sp>
        <p:nvSpPr>
          <p:cNvPr id="1218" name="PlaceHolder 3"/>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19"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220"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1221"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1222"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
        <p:nvSpPr>
          <p:cNvPr id="1223" name="PlaceHolder 5"/>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2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225" name="PlaceHolder 2"/>
          <p:cNvSpPr>
            <a:spLocks noGrp="1"/>
          </p:cNvSpPr>
          <p:nvPr>
            <p:ph type="body"/>
          </p:nvPr>
        </p:nvSpPr>
        <p:spPr>
          <a:xfrm>
            <a:off x="609480" y="3679200"/>
            <a:ext cx="3533040" cy="1080360"/>
          </a:xfrm>
          <a:prstGeom prst="rect">
            <a:avLst/>
          </a:prstGeom>
        </p:spPr>
        <p:txBody>
          <a:bodyPr lIns="0" rIns="0" tIns="0" bIns="0">
            <a:normAutofit/>
          </a:bodyPr>
          <a:p>
            <a:endParaRPr b="0" lang="en-US" sz="2390" spc="-1" strike="noStrike">
              <a:latin typeface="Arial"/>
            </a:endParaRPr>
          </a:p>
        </p:txBody>
      </p:sp>
      <p:sp>
        <p:nvSpPr>
          <p:cNvPr id="1226" name="PlaceHolder 3"/>
          <p:cNvSpPr>
            <a:spLocks noGrp="1"/>
          </p:cNvSpPr>
          <p:nvPr>
            <p:ph type="body"/>
          </p:nvPr>
        </p:nvSpPr>
        <p:spPr>
          <a:xfrm>
            <a:off x="4319640" y="3679200"/>
            <a:ext cx="3533040" cy="1080360"/>
          </a:xfrm>
          <a:prstGeom prst="rect">
            <a:avLst/>
          </a:prstGeom>
        </p:spPr>
        <p:txBody>
          <a:bodyPr lIns="0" rIns="0" tIns="0" bIns="0">
            <a:normAutofit/>
          </a:bodyPr>
          <a:p>
            <a:endParaRPr b="0" lang="en-US" sz="2390" spc="-1" strike="noStrike">
              <a:latin typeface="Arial"/>
            </a:endParaRPr>
          </a:p>
        </p:txBody>
      </p:sp>
      <p:sp>
        <p:nvSpPr>
          <p:cNvPr id="1227" name="PlaceHolder 4"/>
          <p:cNvSpPr>
            <a:spLocks noGrp="1"/>
          </p:cNvSpPr>
          <p:nvPr>
            <p:ph type="body"/>
          </p:nvPr>
        </p:nvSpPr>
        <p:spPr>
          <a:xfrm>
            <a:off x="8029800" y="3679200"/>
            <a:ext cx="3533040" cy="1080360"/>
          </a:xfrm>
          <a:prstGeom prst="rect">
            <a:avLst/>
          </a:prstGeom>
        </p:spPr>
        <p:txBody>
          <a:bodyPr lIns="0" rIns="0" tIns="0" bIns="0">
            <a:normAutofit/>
          </a:bodyPr>
          <a:p>
            <a:endParaRPr b="0" lang="en-US" sz="2390" spc="-1" strike="noStrike">
              <a:latin typeface="Arial"/>
            </a:endParaRPr>
          </a:p>
        </p:txBody>
      </p:sp>
      <p:sp>
        <p:nvSpPr>
          <p:cNvPr id="1228" name="PlaceHolder 5"/>
          <p:cNvSpPr>
            <a:spLocks noGrp="1"/>
          </p:cNvSpPr>
          <p:nvPr>
            <p:ph type="body"/>
          </p:nvPr>
        </p:nvSpPr>
        <p:spPr>
          <a:xfrm>
            <a:off x="609480" y="4862520"/>
            <a:ext cx="3533040" cy="1080360"/>
          </a:xfrm>
          <a:prstGeom prst="rect">
            <a:avLst/>
          </a:prstGeom>
        </p:spPr>
        <p:txBody>
          <a:bodyPr lIns="0" rIns="0" tIns="0" bIns="0">
            <a:normAutofit/>
          </a:bodyPr>
          <a:p>
            <a:endParaRPr b="0" lang="en-US" sz="2390" spc="-1" strike="noStrike">
              <a:latin typeface="Arial"/>
            </a:endParaRPr>
          </a:p>
        </p:txBody>
      </p:sp>
      <p:sp>
        <p:nvSpPr>
          <p:cNvPr id="1229" name="PlaceHolder 6"/>
          <p:cNvSpPr>
            <a:spLocks noGrp="1"/>
          </p:cNvSpPr>
          <p:nvPr>
            <p:ph type="body"/>
          </p:nvPr>
        </p:nvSpPr>
        <p:spPr>
          <a:xfrm>
            <a:off x="4319640" y="4862520"/>
            <a:ext cx="3533040" cy="1080360"/>
          </a:xfrm>
          <a:prstGeom prst="rect">
            <a:avLst/>
          </a:prstGeom>
        </p:spPr>
        <p:txBody>
          <a:bodyPr lIns="0" rIns="0" tIns="0" bIns="0">
            <a:normAutofit/>
          </a:bodyPr>
          <a:p>
            <a:endParaRPr b="0" lang="en-US" sz="2390" spc="-1" strike="noStrike">
              <a:latin typeface="Arial"/>
            </a:endParaRPr>
          </a:p>
        </p:txBody>
      </p:sp>
      <p:sp>
        <p:nvSpPr>
          <p:cNvPr id="1230" name="PlaceHolder 7"/>
          <p:cNvSpPr>
            <a:spLocks noGrp="1"/>
          </p:cNvSpPr>
          <p:nvPr>
            <p:ph type="body"/>
          </p:nvPr>
        </p:nvSpPr>
        <p:spPr>
          <a:xfrm>
            <a:off x="8029800" y="4862520"/>
            <a:ext cx="35330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37"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238" name="PlaceHolder 2"/>
          <p:cNvSpPr>
            <a:spLocks noGrp="1"/>
          </p:cNvSpPr>
          <p:nvPr>
            <p:ph type="subTitle"/>
          </p:nvPr>
        </p:nvSpPr>
        <p:spPr>
          <a:xfrm>
            <a:off x="609480" y="3679200"/>
            <a:ext cx="10972440" cy="226548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39"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240" name="PlaceHolder 2"/>
          <p:cNvSpPr>
            <a:spLocks noGrp="1"/>
          </p:cNvSpPr>
          <p:nvPr>
            <p:ph type="body"/>
          </p:nvPr>
        </p:nvSpPr>
        <p:spPr>
          <a:xfrm>
            <a:off x="609480" y="3679200"/>
            <a:ext cx="1097244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1"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242"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1243"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4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5" name="PlaceHolder 1"/>
          <p:cNvSpPr>
            <a:spLocks noGrp="1"/>
          </p:cNvSpPr>
          <p:nvPr>
            <p:ph type="subTitle"/>
          </p:nvPr>
        </p:nvSpPr>
        <p:spPr>
          <a:xfrm>
            <a:off x="0" y="2123640"/>
            <a:ext cx="10972440" cy="530784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4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247"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1248"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
        <p:nvSpPr>
          <p:cNvPr id="1249"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5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251"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1252"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1253" name="PlaceHolder 4"/>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5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255"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1256"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1257" name="PlaceHolder 4"/>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5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259" name="PlaceHolder 2"/>
          <p:cNvSpPr>
            <a:spLocks noGrp="1"/>
          </p:cNvSpPr>
          <p:nvPr>
            <p:ph type="body"/>
          </p:nvPr>
        </p:nvSpPr>
        <p:spPr>
          <a:xfrm>
            <a:off x="609480" y="3679200"/>
            <a:ext cx="10972440" cy="1080360"/>
          </a:xfrm>
          <a:prstGeom prst="rect">
            <a:avLst/>
          </a:prstGeom>
        </p:spPr>
        <p:txBody>
          <a:bodyPr lIns="0" rIns="0" tIns="0" bIns="0">
            <a:normAutofit/>
          </a:bodyPr>
          <a:p>
            <a:endParaRPr b="0" lang="en-US" sz="2390" spc="-1" strike="noStrike">
              <a:latin typeface="Arial"/>
            </a:endParaRPr>
          </a:p>
        </p:txBody>
      </p:sp>
      <p:sp>
        <p:nvSpPr>
          <p:cNvPr id="1260" name="PlaceHolder 3"/>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1"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262"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1263"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1264"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
        <p:nvSpPr>
          <p:cNvPr id="1265" name="PlaceHolder 5"/>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6" name="PlaceHolder 2"/>
          <p:cNvSpPr>
            <a:spLocks noGrp="1"/>
          </p:cNvSpPr>
          <p:nvPr>
            <p:ph type="body"/>
          </p:nvPr>
        </p:nvSpPr>
        <p:spPr>
          <a:xfrm>
            <a:off x="609480" y="3679200"/>
            <a:ext cx="1097244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0" y="2123640"/>
            <a:ext cx="10972440" cy="530784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6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267" name="PlaceHolder 2"/>
          <p:cNvSpPr>
            <a:spLocks noGrp="1"/>
          </p:cNvSpPr>
          <p:nvPr>
            <p:ph type="body"/>
          </p:nvPr>
        </p:nvSpPr>
        <p:spPr>
          <a:xfrm>
            <a:off x="609480" y="3679200"/>
            <a:ext cx="3533040" cy="1080360"/>
          </a:xfrm>
          <a:prstGeom prst="rect">
            <a:avLst/>
          </a:prstGeom>
        </p:spPr>
        <p:txBody>
          <a:bodyPr lIns="0" rIns="0" tIns="0" bIns="0">
            <a:normAutofit/>
          </a:bodyPr>
          <a:p>
            <a:endParaRPr b="0" lang="en-US" sz="2390" spc="-1" strike="noStrike">
              <a:latin typeface="Arial"/>
            </a:endParaRPr>
          </a:p>
        </p:txBody>
      </p:sp>
      <p:sp>
        <p:nvSpPr>
          <p:cNvPr id="1268" name="PlaceHolder 3"/>
          <p:cNvSpPr>
            <a:spLocks noGrp="1"/>
          </p:cNvSpPr>
          <p:nvPr>
            <p:ph type="body"/>
          </p:nvPr>
        </p:nvSpPr>
        <p:spPr>
          <a:xfrm>
            <a:off x="4319640" y="3679200"/>
            <a:ext cx="3533040" cy="1080360"/>
          </a:xfrm>
          <a:prstGeom prst="rect">
            <a:avLst/>
          </a:prstGeom>
        </p:spPr>
        <p:txBody>
          <a:bodyPr lIns="0" rIns="0" tIns="0" bIns="0">
            <a:normAutofit/>
          </a:bodyPr>
          <a:p>
            <a:endParaRPr b="0" lang="en-US" sz="2390" spc="-1" strike="noStrike">
              <a:latin typeface="Arial"/>
            </a:endParaRPr>
          </a:p>
        </p:txBody>
      </p:sp>
      <p:sp>
        <p:nvSpPr>
          <p:cNvPr id="1269" name="PlaceHolder 4"/>
          <p:cNvSpPr>
            <a:spLocks noGrp="1"/>
          </p:cNvSpPr>
          <p:nvPr>
            <p:ph type="body"/>
          </p:nvPr>
        </p:nvSpPr>
        <p:spPr>
          <a:xfrm>
            <a:off x="8029800" y="3679200"/>
            <a:ext cx="3533040" cy="1080360"/>
          </a:xfrm>
          <a:prstGeom prst="rect">
            <a:avLst/>
          </a:prstGeom>
        </p:spPr>
        <p:txBody>
          <a:bodyPr lIns="0" rIns="0" tIns="0" bIns="0">
            <a:normAutofit/>
          </a:bodyPr>
          <a:p>
            <a:endParaRPr b="0" lang="en-US" sz="2390" spc="-1" strike="noStrike">
              <a:latin typeface="Arial"/>
            </a:endParaRPr>
          </a:p>
        </p:txBody>
      </p:sp>
      <p:sp>
        <p:nvSpPr>
          <p:cNvPr id="1270" name="PlaceHolder 5"/>
          <p:cNvSpPr>
            <a:spLocks noGrp="1"/>
          </p:cNvSpPr>
          <p:nvPr>
            <p:ph type="body"/>
          </p:nvPr>
        </p:nvSpPr>
        <p:spPr>
          <a:xfrm>
            <a:off x="609480" y="4862520"/>
            <a:ext cx="3533040" cy="1080360"/>
          </a:xfrm>
          <a:prstGeom prst="rect">
            <a:avLst/>
          </a:prstGeom>
        </p:spPr>
        <p:txBody>
          <a:bodyPr lIns="0" rIns="0" tIns="0" bIns="0">
            <a:normAutofit/>
          </a:bodyPr>
          <a:p>
            <a:endParaRPr b="0" lang="en-US" sz="2390" spc="-1" strike="noStrike">
              <a:latin typeface="Arial"/>
            </a:endParaRPr>
          </a:p>
        </p:txBody>
      </p:sp>
      <p:sp>
        <p:nvSpPr>
          <p:cNvPr id="1271" name="PlaceHolder 6"/>
          <p:cNvSpPr>
            <a:spLocks noGrp="1"/>
          </p:cNvSpPr>
          <p:nvPr>
            <p:ph type="body"/>
          </p:nvPr>
        </p:nvSpPr>
        <p:spPr>
          <a:xfrm>
            <a:off x="4319640" y="4862520"/>
            <a:ext cx="3533040" cy="1080360"/>
          </a:xfrm>
          <a:prstGeom prst="rect">
            <a:avLst/>
          </a:prstGeom>
        </p:spPr>
        <p:txBody>
          <a:bodyPr lIns="0" rIns="0" tIns="0" bIns="0">
            <a:normAutofit/>
          </a:bodyPr>
          <a:p>
            <a:endParaRPr b="0" lang="en-US" sz="2390" spc="-1" strike="noStrike">
              <a:latin typeface="Arial"/>
            </a:endParaRPr>
          </a:p>
        </p:txBody>
      </p:sp>
      <p:sp>
        <p:nvSpPr>
          <p:cNvPr id="1272" name="PlaceHolder 7"/>
          <p:cNvSpPr>
            <a:spLocks noGrp="1"/>
          </p:cNvSpPr>
          <p:nvPr>
            <p:ph type="body"/>
          </p:nvPr>
        </p:nvSpPr>
        <p:spPr>
          <a:xfrm>
            <a:off x="8029800" y="4862520"/>
            <a:ext cx="35330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27"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128"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
        <p:nvSpPr>
          <p:cNvPr id="129"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31"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132"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133" name="PlaceHolder 4"/>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35"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136"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137" name="PlaceHolder 4"/>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39" name="PlaceHolder 2"/>
          <p:cNvSpPr>
            <a:spLocks noGrp="1"/>
          </p:cNvSpPr>
          <p:nvPr>
            <p:ph type="body"/>
          </p:nvPr>
        </p:nvSpPr>
        <p:spPr>
          <a:xfrm>
            <a:off x="609480" y="3679200"/>
            <a:ext cx="10972440" cy="1080360"/>
          </a:xfrm>
          <a:prstGeom prst="rect">
            <a:avLst/>
          </a:prstGeom>
        </p:spPr>
        <p:txBody>
          <a:bodyPr lIns="0" rIns="0" tIns="0" bIns="0">
            <a:normAutofit/>
          </a:bodyPr>
          <a:p>
            <a:endParaRPr b="0" lang="en-US" sz="2390" spc="-1" strike="noStrike">
              <a:latin typeface="Arial"/>
            </a:endParaRPr>
          </a:p>
        </p:txBody>
      </p:sp>
      <p:sp>
        <p:nvSpPr>
          <p:cNvPr id="140" name="PlaceHolder 3"/>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42"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143"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144"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
        <p:nvSpPr>
          <p:cNvPr id="145" name="PlaceHolder 5"/>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47" name="PlaceHolder 2"/>
          <p:cNvSpPr>
            <a:spLocks noGrp="1"/>
          </p:cNvSpPr>
          <p:nvPr>
            <p:ph type="body"/>
          </p:nvPr>
        </p:nvSpPr>
        <p:spPr>
          <a:xfrm>
            <a:off x="609480" y="3679200"/>
            <a:ext cx="3533040" cy="1080360"/>
          </a:xfrm>
          <a:prstGeom prst="rect">
            <a:avLst/>
          </a:prstGeom>
        </p:spPr>
        <p:txBody>
          <a:bodyPr lIns="0" rIns="0" tIns="0" bIns="0">
            <a:normAutofit/>
          </a:bodyPr>
          <a:p>
            <a:endParaRPr b="0" lang="en-US" sz="2390" spc="-1" strike="noStrike">
              <a:latin typeface="Arial"/>
            </a:endParaRPr>
          </a:p>
        </p:txBody>
      </p:sp>
      <p:sp>
        <p:nvSpPr>
          <p:cNvPr id="148" name="PlaceHolder 3"/>
          <p:cNvSpPr>
            <a:spLocks noGrp="1"/>
          </p:cNvSpPr>
          <p:nvPr>
            <p:ph type="body"/>
          </p:nvPr>
        </p:nvSpPr>
        <p:spPr>
          <a:xfrm>
            <a:off x="4319640" y="3679200"/>
            <a:ext cx="3533040" cy="1080360"/>
          </a:xfrm>
          <a:prstGeom prst="rect">
            <a:avLst/>
          </a:prstGeom>
        </p:spPr>
        <p:txBody>
          <a:bodyPr lIns="0" rIns="0" tIns="0" bIns="0">
            <a:normAutofit/>
          </a:bodyPr>
          <a:p>
            <a:endParaRPr b="0" lang="en-US" sz="2390" spc="-1" strike="noStrike">
              <a:latin typeface="Arial"/>
            </a:endParaRPr>
          </a:p>
        </p:txBody>
      </p:sp>
      <p:sp>
        <p:nvSpPr>
          <p:cNvPr id="149" name="PlaceHolder 4"/>
          <p:cNvSpPr>
            <a:spLocks noGrp="1"/>
          </p:cNvSpPr>
          <p:nvPr>
            <p:ph type="body"/>
          </p:nvPr>
        </p:nvSpPr>
        <p:spPr>
          <a:xfrm>
            <a:off x="8029800" y="3679200"/>
            <a:ext cx="3533040" cy="1080360"/>
          </a:xfrm>
          <a:prstGeom prst="rect">
            <a:avLst/>
          </a:prstGeom>
        </p:spPr>
        <p:txBody>
          <a:bodyPr lIns="0" rIns="0" tIns="0" bIns="0">
            <a:normAutofit/>
          </a:bodyPr>
          <a:p>
            <a:endParaRPr b="0" lang="en-US" sz="2390" spc="-1" strike="noStrike">
              <a:latin typeface="Arial"/>
            </a:endParaRPr>
          </a:p>
        </p:txBody>
      </p:sp>
      <p:sp>
        <p:nvSpPr>
          <p:cNvPr id="150" name="PlaceHolder 5"/>
          <p:cNvSpPr>
            <a:spLocks noGrp="1"/>
          </p:cNvSpPr>
          <p:nvPr>
            <p:ph type="body"/>
          </p:nvPr>
        </p:nvSpPr>
        <p:spPr>
          <a:xfrm>
            <a:off x="609480" y="4862520"/>
            <a:ext cx="3533040" cy="1080360"/>
          </a:xfrm>
          <a:prstGeom prst="rect">
            <a:avLst/>
          </a:prstGeom>
        </p:spPr>
        <p:txBody>
          <a:bodyPr lIns="0" rIns="0" tIns="0" bIns="0">
            <a:normAutofit/>
          </a:bodyPr>
          <a:p>
            <a:endParaRPr b="0" lang="en-US" sz="2390" spc="-1" strike="noStrike">
              <a:latin typeface="Arial"/>
            </a:endParaRPr>
          </a:p>
        </p:txBody>
      </p:sp>
      <p:sp>
        <p:nvSpPr>
          <p:cNvPr id="151" name="PlaceHolder 6"/>
          <p:cNvSpPr>
            <a:spLocks noGrp="1"/>
          </p:cNvSpPr>
          <p:nvPr>
            <p:ph type="body"/>
          </p:nvPr>
        </p:nvSpPr>
        <p:spPr>
          <a:xfrm>
            <a:off x="4319640" y="4862520"/>
            <a:ext cx="3533040" cy="1080360"/>
          </a:xfrm>
          <a:prstGeom prst="rect">
            <a:avLst/>
          </a:prstGeom>
        </p:spPr>
        <p:txBody>
          <a:bodyPr lIns="0" rIns="0" tIns="0" bIns="0">
            <a:normAutofit/>
          </a:bodyPr>
          <a:p>
            <a:endParaRPr b="0" lang="en-US" sz="2390" spc="-1" strike="noStrike">
              <a:latin typeface="Arial"/>
            </a:endParaRPr>
          </a:p>
        </p:txBody>
      </p:sp>
      <p:sp>
        <p:nvSpPr>
          <p:cNvPr id="152" name="PlaceHolder 7"/>
          <p:cNvSpPr>
            <a:spLocks noGrp="1"/>
          </p:cNvSpPr>
          <p:nvPr>
            <p:ph type="body"/>
          </p:nvPr>
        </p:nvSpPr>
        <p:spPr>
          <a:xfrm>
            <a:off x="8029800" y="4862520"/>
            <a:ext cx="35330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70" name="PlaceHolder 2"/>
          <p:cNvSpPr>
            <a:spLocks noGrp="1"/>
          </p:cNvSpPr>
          <p:nvPr>
            <p:ph type="subTitle"/>
          </p:nvPr>
        </p:nvSpPr>
        <p:spPr>
          <a:xfrm>
            <a:off x="609480" y="3679200"/>
            <a:ext cx="10972440" cy="226548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72" name="PlaceHolder 2"/>
          <p:cNvSpPr>
            <a:spLocks noGrp="1"/>
          </p:cNvSpPr>
          <p:nvPr>
            <p:ph type="body"/>
          </p:nvPr>
        </p:nvSpPr>
        <p:spPr>
          <a:xfrm>
            <a:off x="609480" y="3679200"/>
            <a:ext cx="1097244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8"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19"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74"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175"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0" y="2123640"/>
            <a:ext cx="10972440" cy="530784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79"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180"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
        <p:nvSpPr>
          <p:cNvPr id="181"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83"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184"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185" name="PlaceHolder 4"/>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87"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188"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189" name="PlaceHolder 4"/>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91" name="PlaceHolder 2"/>
          <p:cNvSpPr>
            <a:spLocks noGrp="1"/>
          </p:cNvSpPr>
          <p:nvPr>
            <p:ph type="body"/>
          </p:nvPr>
        </p:nvSpPr>
        <p:spPr>
          <a:xfrm>
            <a:off x="609480" y="3679200"/>
            <a:ext cx="10972440" cy="1080360"/>
          </a:xfrm>
          <a:prstGeom prst="rect">
            <a:avLst/>
          </a:prstGeom>
        </p:spPr>
        <p:txBody>
          <a:bodyPr lIns="0" rIns="0" tIns="0" bIns="0">
            <a:normAutofit/>
          </a:bodyPr>
          <a:p>
            <a:endParaRPr b="0" lang="en-US" sz="2390" spc="-1" strike="noStrike">
              <a:latin typeface="Arial"/>
            </a:endParaRPr>
          </a:p>
        </p:txBody>
      </p:sp>
      <p:sp>
        <p:nvSpPr>
          <p:cNvPr id="192" name="PlaceHolder 3"/>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94"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195"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196"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
        <p:nvSpPr>
          <p:cNvPr id="197" name="PlaceHolder 5"/>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199" name="PlaceHolder 2"/>
          <p:cNvSpPr>
            <a:spLocks noGrp="1"/>
          </p:cNvSpPr>
          <p:nvPr>
            <p:ph type="body"/>
          </p:nvPr>
        </p:nvSpPr>
        <p:spPr>
          <a:xfrm>
            <a:off x="609480" y="3679200"/>
            <a:ext cx="3533040" cy="1080360"/>
          </a:xfrm>
          <a:prstGeom prst="rect">
            <a:avLst/>
          </a:prstGeom>
        </p:spPr>
        <p:txBody>
          <a:bodyPr lIns="0" rIns="0" tIns="0" bIns="0">
            <a:normAutofit/>
          </a:bodyPr>
          <a:p>
            <a:endParaRPr b="0" lang="en-US" sz="2390" spc="-1" strike="noStrike">
              <a:latin typeface="Arial"/>
            </a:endParaRPr>
          </a:p>
        </p:txBody>
      </p:sp>
      <p:sp>
        <p:nvSpPr>
          <p:cNvPr id="200" name="PlaceHolder 3"/>
          <p:cNvSpPr>
            <a:spLocks noGrp="1"/>
          </p:cNvSpPr>
          <p:nvPr>
            <p:ph type="body"/>
          </p:nvPr>
        </p:nvSpPr>
        <p:spPr>
          <a:xfrm>
            <a:off x="4319640" y="3679200"/>
            <a:ext cx="3533040" cy="1080360"/>
          </a:xfrm>
          <a:prstGeom prst="rect">
            <a:avLst/>
          </a:prstGeom>
        </p:spPr>
        <p:txBody>
          <a:bodyPr lIns="0" rIns="0" tIns="0" bIns="0">
            <a:normAutofit/>
          </a:bodyPr>
          <a:p>
            <a:endParaRPr b="0" lang="en-US" sz="2390" spc="-1" strike="noStrike">
              <a:latin typeface="Arial"/>
            </a:endParaRPr>
          </a:p>
        </p:txBody>
      </p:sp>
      <p:sp>
        <p:nvSpPr>
          <p:cNvPr id="201" name="PlaceHolder 4"/>
          <p:cNvSpPr>
            <a:spLocks noGrp="1"/>
          </p:cNvSpPr>
          <p:nvPr>
            <p:ph type="body"/>
          </p:nvPr>
        </p:nvSpPr>
        <p:spPr>
          <a:xfrm>
            <a:off x="8029800" y="3679200"/>
            <a:ext cx="3533040" cy="1080360"/>
          </a:xfrm>
          <a:prstGeom prst="rect">
            <a:avLst/>
          </a:prstGeom>
        </p:spPr>
        <p:txBody>
          <a:bodyPr lIns="0" rIns="0" tIns="0" bIns="0">
            <a:normAutofit/>
          </a:bodyPr>
          <a:p>
            <a:endParaRPr b="0" lang="en-US" sz="2390" spc="-1" strike="noStrike">
              <a:latin typeface="Arial"/>
            </a:endParaRPr>
          </a:p>
        </p:txBody>
      </p:sp>
      <p:sp>
        <p:nvSpPr>
          <p:cNvPr id="202" name="PlaceHolder 5"/>
          <p:cNvSpPr>
            <a:spLocks noGrp="1"/>
          </p:cNvSpPr>
          <p:nvPr>
            <p:ph type="body"/>
          </p:nvPr>
        </p:nvSpPr>
        <p:spPr>
          <a:xfrm>
            <a:off x="609480" y="4862520"/>
            <a:ext cx="3533040" cy="1080360"/>
          </a:xfrm>
          <a:prstGeom prst="rect">
            <a:avLst/>
          </a:prstGeom>
        </p:spPr>
        <p:txBody>
          <a:bodyPr lIns="0" rIns="0" tIns="0" bIns="0">
            <a:normAutofit/>
          </a:bodyPr>
          <a:p>
            <a:endParaRPr b="0" lang="en-US" sz="2390" spc="-1" strike="noStrike">
              <a:latin typeface="Arial"/>
            </a:endParaRPr>
          </a:p>
        </p:txBody>
      </p:sp>
      <p:sp>
        <p:nvSpPr>
          <p:cNvPr id="203" name="PlaceHolder 6"/>
          <p:cNvSpPr>
            <a:spLocks noGrp="1"/>
          </p:cNvSpPr>
          <p:nvPr>
            <p:ph type="body"/>
          </p:nvPr>
        </p:nvSpPr>
        <p:spPr>
          <a:xfrm>
            <a:off x="4319640" y="4862520"/>
            <a:ext cx="3533040" cy="1080360"/>
          </a:xfrm>
          <a:prstGeom prst="rect">
            <a:avLst/>
          </a:prstGeom>
        </p:spPr>
        <p:txBody>
          <a:bodyPr lIns="0" rIns="0" tIns="0" bIns="0">
            <a:normAutofit/>
          </a:bodyPr>
          <a:p>
            <a:endParaRPr b="0" lang="en-US" sz="2390" spc="-1" strike="noStrike">
              <a:latin typeface="Arial"/>
            </a:endParaRPr>
          </a:p>
        </p:txBody>
      </p:sp>
      <p:sp>
        <p:nvSpPr>
          <p:cNvPr id="204" name="PlaceHolder 7"/>
          <p:cNvSpPr>
            <a:spLocks noGrp="1"/>
          </p:cNvSpPr>
          <p:nvPr>
            <p:ph type="body"/>
          </p:nvPr>
        </p:nvSpPr>
        <p:spPr>
          <a:xfrm>
            <a:off x="8029800" y="4862520"/>
            <a:ext cx="35330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1"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222" name="PlaceHolder 2"/>
          <p:cNvSpPr>
            <a:spLocks noGrp="1"/>
          </p:cNvSpPr>
          <p:nvPr>
            <p:ph type="subTitle"/>
          </p:nvPr>
        </p:nvSpPr>
        <p:spPr>
          <a:xfrm>
            <a:off x="609480" y="3679200"/>
            <a:ext cx="10972440" cy="226548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224" name="PlaceHolder 2"/>
          <p:cNvSpPr>
            <a:spLocks noGrp="1"/>
          </p:cNvSpPr>
          <p:nvPr>
            <p:ph type="body"/>
          </p:nvPr>
        </p:nvSpPr>
        <p:spPr>
          <a:xfrm>
            <a:off x="609480" y="3679200"/>
            <a:ext cx="1097244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226"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227"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9" name="PlaceHolder 1"/>
          <p:cNvSpPr>
            <a:spLocks noGrp="1"/>
          </p:cNvSpPr>
          <p:nvPr>
            <p:ph type="subTitle"/>
          </p:nvPr>
        </p:nvSpPr>
        <p:spPr>
          <a:xfrm>
            <a:off x="0" y="2123640"/>
            <a:ext cx="10972440" cy="530784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231"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232"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
        <p:nvSpPr>
          <p:cNvPr id="233"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235"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236"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237" name="PlaceHolder 4"/>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239"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240"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241" name="PlaceHolder 4"/>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243" name="PlaceHolder 2"/>
          <p:cNvSpPr>
            <a:spLocks noGrp="1"/>
          </p:cNvSpPr>
          <p:nvPr>
            <p:ph type="body"/>
          </p:nvPr>
        </p:nvSpPr>
        <p:spPr>
          <a:xfrm>
            <a:off x="609480" y="3679200"/>
            <a:ext cx="10972440" cy="1080360"/>
          </a:xfrm>
          <a:prstGeom prst="rect">
            <a:avLst/>
          </a:prstGeom>
        </p:spPr>
        <p:txBody>
          <a:bodyPr lIns="0" rIns="0" tIns="0" bIns="0">
            <a:normAutofit/>
          </a:bodyPr>
          <a:p>
            <a:endParaRPr b="0" lang="en-US" sz="2390" spc="-1" strike="noStrike">
              <a:latin typeface="Arial"/>
            </a:endParaRPr>
          </a:p>
        </p:txBody>
      </p:sp>
      <p:sp>
        <p:nvSpPr>
          <p:cNvPr id="244" name="PlaceHolder 3"/>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246"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247"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248"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
        <p:nvSpPr>
          <p:cNvPr id="249" name="PlaceHolder 5"/>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0" y="2123640"/>
            <a:ext cx="10972440" cy="530784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251" name="PlaceHolder 2"/>
          <p:cNvSpPr>
            <a:spLocks noGrp="1"/>
          </p:cNvSpPr>
          <p:nvPr>
            <p:ph type="body"/>
          </p:nvPr>
        </p:nvSpPr>
        <p:spPr>
          <a:xfrm>
            <a:off x="609480" y="3679200"/>
            <a:ext cx="3533040" cy="1080360"/>
          </a:xfrm>
          <a:prstGeom prst="rect">
            <a:avLst/>
          </a:prstGeom>
        </p:spPr>
        <p:txBody>
          <a:bodyPr lIns="0" rIns="0" tIns="0" bIns="0">
            <a:normAutofit/>
          </a:bodyPr>
          <a:p>
            <a:endParaRPr b="0" lang="en-US" sz="2390" spc="-1" strike="noStrike">
              <a:latin typeface="Arial"/>
            </a:endParaRPr>
          </a:p>
        </p:txBody>
      </p:sp>
      <p:sp>
        <p:nvSpPr>
          <p:cNvPr id="252" name="PlaceHolder 3"/>
          <p:cNvSpPr>
            <a:spLocks noGrp="1"/>
          </p:cNvSpPr>
          <p:nvPr>
            <p:ph type="body"/>
          </p:nvPr>
        </p:nvSpPr>
        <p:spPr>
          <a:xfrm>
            <a:off x="4319640" y="3679200"/>
            <a:ext cx="3533040" cy="1080360"/>
          </a:xfrm>
          <a:prstGeom prst="rect">
            <a:avLst/>
          </a:prstGeom>
        </p:spPr>
        <p:txBody>
          <a:bodyPr lIns="0" rIns="0" tIns="0" bIns="0">
            <a:normAutofit/>
          </a:bodyPr>
          <a:p>
            <a:endParaRPr b="0" lang="en-US" sz="2390" spc="-1" strike="noStrike">
              <a:latin typeface="Arial"/>
            </a:endParaRPr>
          </a:p>
        </p:txBody>
      </p:sp>
      <p:sp>
        <p:nvSpPr>
          <p:cNvPr id="253" name="PlaceHolder 4"/>
          <p:cNvSpPr>
            <a:spLocks noGrp="1"/>
          </p:cNvSpPr>
          <p:nvPr>
            <p:ph type="body"/>
          </p:nvPr>
        </p:nvSpPr>
        <p:spPr>
          <a:xfrm>
            <a:off x="8029800" y="3679200"/>
            <a:ext cx="3533040" cy="1080360"/>
          </a:xfrm>
          <a:prstGeom prst="rect">
            <a:avLst/>
          </a:prstGeom>
        </p:spPr>
        <p:txBody>
          <a:bodyPr lIns="0" rIns="0" tIns="0" bIns="0">
            <a:normAutofit/>
          </a:bodyPr>
          <a:p>
            <a:endParaRPr b="0" lang="en-US" sz="2390" spc="-1" strike="noStrike">
              <a:latin typeface="Arial"/>
            </a:endParaRPr>
          </a:p>
        </p:txBody>
      </p:sp>
      <p:sp>
        <p:nvSpPr>
          <p:cNvPr id="254" name="PlaceHolder 5"/>
          <p:cNvSpPr>
            <a:spLocks noGrp="1"/>
          </p:cNvSpPr>
          <p:nvPr>
            <p:ph type="body"/>
          </p:nvPr>
        </p:nvSpPr>
        <p:spPr>
          <a:xfrm>
            <a:off x="609480" y="4862520"/>
            <a:ext cx="3533040" cy="1080360"/>
          </a:xfrm>
          <a:prstGeom prst="rect">
            <a:avLst/>
          </a:prstGeom>
        </p:spPr>
        <p:txBody>
          <a:bodyPr lIns="0" rIns="0" tIns="0" bIns="0">
            <a:normAutofit/>
          </a:bodyPr>
          <a:p>
            <a:endParaRPr b="0" lang="en-US" sz="2390" spc="-1" strike="noStrike">
              <a:latin typeface="Arial"/>
            </a:endParaRPr>
          </a:p>
        </p:txBody>
      </p:sp>
      <p:sp>
        <p:nvSpPr>
          <p:cNvPr id="255" name="PlaceHolder 6"/>
          <p:cNvSpPr>
            <a:spLocks noGrp="1"/>
          </p:cNvSpPr>
          <p:nvPr>
            <p:ph type="body"/>
          </p:nvPr>
        </p:nvSpPr>
        <p:spPr>
          <a:xfrm>
            <a:off x="4319640" y="4862520"/>
            <a:ext cx="3533040" cy="1080360"/>
          </a:xfrm>
          <a:prstGeom prst="rect">
            <a:avLst/>
          </a:prstGeom>
        </p:spPr>
        <p:txBody>
          <a:bodyPr lIns="0" rIns="0" tIns="0" bIns="0">
            <a:normAutofit/>
          </a:bodyPr>
          <a:p>
            <a:endParaRPr b="0" lang="en-US" sz="2390" spc="-1" strike="noStrike">
              <a:latin typeface="Arial"/>
            </a:endParaRPr>
          </a:p>
        </p:txBody>
      </p:sp>
      <p:sp>
        <p:nvSpPr>
          <p:cNvPr id="256" name="PlaceHolder 7"/>
          <p:cNvSpPr>
            <a:spLocks noGrp="1"/>
          </p:cNvSpPr>
          <p:nvPr>
            <p:ph type="body"/>
          </p:nvPr>
        </p:nvSpPr>
        <p:spPr>
          <a:xfrm>
            <a:off x="8029800" y="4862520"/>
            <a:ext cx="35330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3"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274" name="PlaceHolder 2"/>
          <p:cNvSpPr>
            <a:spLocks noGrp="1"/>
          </p:cNvSpPr>
          <p:nvPr>
            <p:ph type="subTitle"/>
          </p:nvPr>
        </p:nvSpPr>
        <p:spPr>
          <a:xfrm>
            <a:off x="609480" y="3679200"/>
            <a:ext cx="10972440" cy="226548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276" name="PlaceHolder 2"/>
          <p:cNvSpPr>
            <a:spLocks noGrp="1"/>
          </p:cNvSpPr>
          <p:nvPr>
            <p:ph type="body"/>
          </p:nvPr>
        </p:nvSpPr>
        <p:spPr>
          <a:xfrm>
            <a:off x="609480" y="3679200"/>
            <a:ext cx="1097244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278"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279"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1" name="PlaceHolder 1"/>
          <p:cNvSpPr>
            <a:spLocks noGrp="1"/>
          </p:cNvSpPr>
          <p:nvPr>
            <p:ph type="subTitle"/>
          </p:nvPr>
        </p:nvSpPr>
        <p:spPr>
          <a:xfrm>
            <a:off x="0" y="2123640"/>
            <a:ext cx="10972440" cy="530784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283"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284"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
        <p:nvSpPr>
          <p:cNvPr id="285"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287"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288"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289" name="PlaceHolder 4"/>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291"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292"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293" name="PlaceHolder 4"/>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23"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24"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
        <p:nvSpPr>
          <p:cNvPr id="25"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295" name="PlaceHolder 2"/>
          <p:cNvSpPr>
            <a:spLocks noGrp="1"/>
          </p:cNvSpPr>
          <p:nvPr>
            <p:ph type="body"/>
          </p:nvPr>
        </p:nvSpPr>
        <p:spPr>
          <a:xfrm>
            <a:off x="609480" y="3679200"/>
            <a:ext cx="10972440" cy="1080360"/>
          </a:xfrm>
          <a:prstGeom prst="rect">
            <a:avLst/>
          </a:prstGeom>
        </p:spPr>
        <p:txBody>
          <a:bodyPr lIns="0" rIns="0" tIns="0" bIns="0">
            <a:normAutofit/>
          </a:bodyPr>
          <a:p>
            <a:endParaRPr b="0" lang="en-US" sz="2390" spc="-1" strike="noStrike">
              <a:latin typeface="Arial"/>
            </a:endParaRPr>
          </a:p>
        </p:txBody>
      </p:sp>
      <p:sp>
        <p:nvSpPr>
          <p:cNvPr id="296" name="PlaceHolder 3"/>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298"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299"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300"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
        <p:nvSpPr>
          <p:cNvPr id="301" name="PlaceHolder 5"/>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303" name="PlaceHolder 2"/>
          <p:cNvSpPr>
            <a:spLocks noGrp="1"/>
          </p:cNvSpPr>
          <p:nvPr>
            <p:ph type="body"/>
          </p:nvPr>
        </p:nvSpPr>
        <p:spPr>
          <a:xfrm>
            <a:off x="609480" y="3679200"/>
            <a:ext cx="3533040" cy="1080360"/>
          </a:xfrm>
          <a:prstGeom prst="rect">
            <a:avLst/>
          </a:prstGeom>
        </p:spPr>
        <p:txBody>
          <a:bodyPr lIns="0" rIns="0" tIns="0" bIns="0">
            <a:normAutofit/>
          </a:bodyPr>
          <a:p>
            <a:endParaRPr b="0" lang="en-US" sz="2390" spc="-1" strike="noStrike">
              <a:latin typeface="Arial"/>
            </a:endParaRPr>
          </a:p>
        </p:txBody>
      </p:sp>
      <p:sp>
        <p:nvSpPr>
          <p:cNvPr id="304" name="PlaceHolder 3"/>
          <p:cNvSpPr>
            <a:spLocks noGrp="1"/>
          </p:cNvSpPr>
          <p:nvPr>
            <p:ph type="body"/>
          </p:nvPr>
        </p:nvSpPr>
        <p:spPr>
          <a:xfrm>
            <a:off x="4319640" y="3679200"/>
            <a:ext cx="3533040" cy="1080360"/>
          </a:xfrm>
          <a:prstGeom prst="rect">
            <a:avLst/>
          </a:prstGeom>
        </p:spPr>
        <p:txBody>
          <a:bodyPr lIns="0" rIns="0" tIns="0" bIns="0">
            <a:normAutofit/>
          </a:bodyPr>
          <a:p>
            <a:endParaRPr b="0" lang="en-US" sz="2390" spc="-1" strike="noStrike">
              <a:latin typeface="Arial"/>
            </a:endParaRPr>
          </a:p>
        </p:txBody>
      </p:sp>
      <p:sp>
        <p:nvSpPr>
          <p:cNvPr id="305" name="PlaceHolder 4"/>
          <p:cNvSpPr>
            <a:spLocks noGrp="1"/>
          </p:cNvSpPr>
          <p:nvPr>
            <p:ph type="body"/>
          </p:nvPr>
        </p:nvSpPr>
        <p:spPr>
          <a:xfrm>
            <a:off x="8029800" y="3679200"/>
            <a:ext cx="3533040" cy="1080360"/>
          </a:xfrm>
          <a:prstGeom prst="rect">
            <a:avLst/>
          </a:prstGeom>
        </p:spPr>
        <p:txBody>
          <a:bodyPr lIns="0" rIns="0" tIns="0" bIns="0">
            <a:normAutofit/>
          </a:bodyPr>
          <a:p>
            <a:endParaRPr b="0" lang="en-US" sz="2390" spc="-1" strike="noStrike">
              <a:latin typeface="Arial"/>
            </a:endParaRPr>
          </a:p>
        </p:txBody>
      </p:sp>
      <p:sp>
        <p:nvSpPr>
          <p:cNvPr id="306" name="PlaceHolder 5"/>
          <p:cNvSpPr>
            <a:spLocks noGrp="1"/>
          </p:cNvSpPr>
          <p:nvPr>
            <p:ph type="body"/>
          </p:nvPr>
        </p:nvSpPr>
        <p:spPr>
          <a:xfrm>
            <a:off x="609480" y="4862520"/>
            <a:ext cx="3533040" cy="1080360"/>
          </a:xfrm>
          <a:prstGeom prst="rect">
            <a:avLst/>
          </a:prstGeom>
        </p:spPr>
        <p:txBody>
          <a:bodyPr lIns="0" rIns="0" tIns="0" bIns="0">
            <a:normAutofit/>
          </a:bodyPr>
          <a:p>
            <a:endParaRPr b="0" lang="en-US" sz="2390" spc="-1" strike="noStrike">
              <a:latin typeface="Arial"/>
            </a:endParaRPr>
          </a:p>
        </p:txBody>
      </p:sp>
      <p:sp>
        <p:nvSpPr>
          <p:cNvPr id="307" name="PlaceHolder 6"/>
          <p:cNvSpPr>
            <a:spLocks noGrp="1"/>
          </p:cNvSpPr>
          <p:nvPr>
            <p:ph type="body"/>
          </p:nvPr>
        </p:nvSpPr>
        <p:spPr>
          <a:xfrm>
            <a:off x="4319640" y="4862520"/>
            <a:ext cx="3533040" cy="1080360"/>
          </a:xfrm>
          <a:prstGeom prst="rect">
            <a:avLst/>
          </a:prstGeom>
        </p:spPr>
        <p:txBody>
          <a:bodyPr lIns="0" rIns="0" tIns="0" bIns="0">
            <a:normAutofit/>
          </a:bodyPr>
          <a:p>
            <a:endParaRPr b="0" lang="en-US" sz="2390" spc="-1" strike="noStrike">
              <a:latin typeface="Arial"/>
            </a:endParaRPr>
          </a:p>
        </p:txBody>
      </p:sp>
      <p:sp>
        <p:nvSpPr>
          <p:cNvPr id="308" name="PlaceHolder 7"/>
          <p:cNvSpPr>
            <a:spLocks noGrp="1"/>
          </p:cNvSpPr>
          <p:nvPr>
            <p:ph type="body"/>
          </p:nvPr>
        </p:nvSpPr>
        <p:spPr>
          <a:xfrm>
            <a:off x="8029800" y="4862520"/>
            <a:ext cx="35330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5"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326" name="PlaceHolder 2"/>
          <p:cNvSpPr>
            <a:spLocks noGrp="1"/>
          </p:cNvSpPr>
          <p:nvPr>
            <p:ph type="subTitle"/>
          </p:nvPr>
        </p:nvSpPr>
        <p:spPr>
          <a:xfrm>
            <a:off x="609480" y="3679200"/>
            <a:ext cx="10972440" cy="226548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328" name="PlaceHolder 2"/>
          <p:cNvSpPr>
            <a:spLocks noGrp="1"/>
          </p:cNvSpPr>
          <p:nvPr>
            <p:ph type="body"/>
          </p:nvPr>
        </p:nvSpPr>
        <p:spPr>
          <a:xfrm>
            <a:off x="609480" y="3679200"/>
            <a:ext cx="1097244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330"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331"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3" name="PlaceHolder 1"/>
          <p:cNvSpPr>
            <a:spLocks noGrp="1"/>
          </p:cNvSpPr>
          <p:nvPr>
            <p:ph type="subTitle"/>
          </p:nvPr>
        </p:nvSpPr>
        <p:spPr>
          <a:xfrm>
            <a:off x="0" y="2123640"/>
            <a:ext cx="10972440" cy="530784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335"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336"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
        <p:nvSpPr>
          <p:cNvPr id="337"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27"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28"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29" name="PlaceHolder 4"/>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339"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340"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341" name="PlaceHolder 4"/>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343"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344"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345" name="PlaceHolder 4"/>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347" name="PlaceHolder 2"/>
          <p:cNvSpPr>
            <a:spLocks noGrp="1"/>
          </p:cNvSpPr>
          <p:nvPr>
            <p:ph type="body"/>
          </p:nvPr>
        </p:nvSpPr>
        <p:spPr>
          <a:xfrm>
            <a:off x="609480" y="3679200"/>
            <a:ext cx="10972440" cy="1080360"/>
          </a:xfrm>
          <a:prstGeom prst="rect">
            <a:avLst/>
          </a:prstGeom>
        </p:spPr>
        <p:txBody>
          <a:bodyPr lIns="0" rIns="0" tIns="0" bIns="0">
            <a:normAutofit/>
          </a:bodyPr>
          <a:p>
            <a:endParaRPr b="0" lang="en-US" sz="2390" spc="-1" strike="noStrike">
              <a:latin typeface="Arial"/>
            </a:endParaRPr>
          </a:p>
        </p:txBody>
      </p:sp>
      <p:sp>
        <p:nvSpPr>
          <p:cNvPr id="348" name="PlaceHolder 3"/>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350"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351"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352"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
        <p:nvSpPr>
          <p:cNvPr id="353" name="PlaceHolder 5"/>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355" name="PlaceHolder 2"/>
          <p:cNvSpPr>
            <a:spLocks noGrp="1"/>
          </p:cNvSpPr>
          <p:nvPr>
            <p:ph type="body"/>
          </p:nvPr>
        </p:nvSpPr>
        <p:spPr>
          <a:xfrm>
            <a:off x="609480" y="3679200"/>
            <a:ext cx="3533040" cy="1080360"/>
          </a:xfrm>
          <a:prstGeom prst="rect">
            <a:avLst/>
          </a:prstGeom>
        </p:spPr>
        <p:txBody>
          <a:bodyPr lIns="0" rIns="0" tIns="0" bIns="0">
            <a:normAutofit/>
          </a:bodyPr>
          <a:p>
            <a:endParaRPr b="0" lang="en-US" sz="2390" spc="-1" strike="noStrike">
              <a:latin typeface="Arial"/>
            </a:endParaRPr>
          </a:p>
        </p:txBody>
      </p:sp>
      <p:sp>
        <p:nvSpPr>
          <p:cNvPr id="356" name="PlaceHolder 3"/>
          <p:cNvSpPr>
            <a:spLocks noGrp="1"/>
          </p:cNvSpPr>
          <p:nvPr>
            <p:ph type="body"/>
          </p:nvPr>
        </p:nvSpPr>
        <p:spPr>
          <a:xfrm>
            <a:off x="4319640" y="3679200"/>
            <a:ext cx="3533040" cy="1080360"/>
          </a:xfrm>
          <a:prstGeom prst="rect">
            <a:avLst/>
          </a:prstGeom>
        </p:spPr>
        <p:txBody>
          <a:bodyPr lIns="0" rIns="0" tIns="0" bIns="0">
            <a:normAutofit/>
          </a:bodyPr>
          <a:p>
            <a:endParaRPr b="0" lang="en-US" sz="2390" spc="-1" strike="noStrike">
              <a:latin typeface="Arial"/>
            </a:endParaRPr>
          </a:p>
        </p:txBody>
      </p:sp>
      <p:sp>
        <p:nvSpPr>
          <p:cNvPr id="357" name="PlaceHolder 4"/>
          <p:cNvSpPr>
            <a:spLocks noGrp="1"/>
          </p:cNvSpPr>
          <p:nvPr>
            <p:ph type="body"/>
          </p:nvPr>
        </p:nvSpPr>
        <p:spPr>
          <a:xfrm>
            <a:off x="8029800" y="3679200"/>
            <a:ext cx="3533040" cy="1080360"/>
          </a:xfrm>
          <a:prstGeom prst="rect">
            <a:avLst/>
          </a:prstGeom>
        </p:spPr>
        <p:txBody>
          <a:bodyPr lIns="0" rIns="0" tIns="0" bIns="0">
            <a:normAutofit/>
          </a:bodyPr>
          <a:p>
            <a:endParaRPr b="0" lang="en-US" sz="2390" spc="-1" strike="noStrike">
              <a:latin typeface="Arial"/>
            </a:endParaRPr>
          </a:p>
        </p:txBody>
      </p:sp>
      <p:sp>
        <p:nvSpPr>
          <p:cNvPr id="358" name="PlaceHolder 5"/>
          <p:cNvSpPr>
            <a:spLocks noGrp="1"/>
          </p:cNvSpPr>
          <p:nvPr>
            <p:ph type="body"/>
          </p:nvPr>
        </p:nvSpPr>
        <p:spPr>
          <a:xfrm>
            <a:off x="609480" y="4862520"/>
            <a:ext cx="3533040" cy="1080360"/>
          </a:xfrm>
          <a:prstGeom prst="rect">
            <a:avLst/>
          </a:prstGeom>
        </p:spPr>
        <p:txBody>
          <a:bodyPr lIns="0" rIns="0" tIns="0" bIns="0">
            <a:normAutofit/>
          </a:bodyPr>
          <a:p>
            <a:endParaRPr b="0" lang="en-US" sz="2390" spc="-1" strike="noStrike">
              <a:latin typeface="Arial"/>
            </a:endParaRPr>
          </a:p>
        </p:txBody>
      </p:sp>
      <p:sp>
        <p:nvSpPr>
          <p:cNvPr id="359" name="PlaceHolder 6"/>
          <p:cNvSpPr>
            <a:spLocks noGrp="1"/>
          </p:cNvSpPr>
          <p:nvPr>
            <p:ph type="body"/>
          </p:nvPr>
        </p:nvSpPr>
        <p:spPr>
          <a:xfrm>
            <a:off x="4319640" y="4862520"/>
            <a:ext cx="3533040" cy="1080360"/>
          </a:xfrm>
          <a:prstGeom prst="rect">
            <a:avLst/>
          </a:prstGeom>
        </p:spPr>
        <p:txBody>
          <a:bodyPr lIns="0" rIns="0" tIns="0" bIns="0">
            <a:normAutofit/>
          </a:bodyPr>
          <a:p>
            <a:endParaRPr b="0" lang="en-US" sz="2390" spc="-1" strike="noStrike">
              <a:latin typeface="Arial"/>
            </a:endParaRPr>
          </a:p>
        </p:txBody>
      </p:sp>
      <p:sp>
        <p:nvSpPr>
          <p:cNvPr id="360" name="PlaceHolder 7"/>
          <p:cNvSpPr>
            <a:spLocks noGrp="1"/>
          </p:cNvSpPr>
          <p:nvPr>
            <p:ph type="body"/>
          </p:nvPr>
        </p:nvSpPr>
        <p:spPr>
          <a:xfrm>
            <a:off x="8029800" y="4862520"/>
            <a:ext cx="35330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7"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378" name="PlaceHolder 2"/>
          <p:cNvSpPr>
            <a:spLocks noGrp="1"/>
          </p:cNvSpPr>
          <p:nvPr>
            <p:ph type="subTitle"/>
          </p:nvPr>
        </p:nvSpPr>
        <p:spPr>
          <a:xfrm>
            <a:off x="609480" y="3679200"/>
            <a:ext cx="10972440" cy="226548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380" name="PlaceHolder 2"/>
          <p:cNvSpPr>
            <a:spLocks noGrp="1"/>
          </p:cNvSpPr>
          <p:nvPr>
            <p:ph type="body"/>
          </p:nvPr>
        </p:nvSpPr>
        <p:spPr>
          <a:xfrm>
            <a:off x="609480" y="3679200"/>
            <a:ext cx="1097244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382"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383"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31"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32"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33" name="PlaceHolder 4"/>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5" name="PlaceHolder 1"/>
          <p:cNvSpPr>
            <a:spLocks noGrp="1"/>
          </p:cNvSpPr>
          <p:nvPr>
            <p:ph type="subTitle"/>
          </p:nvPr>
        </p:nvSpPr>
        <p:spPr>
          <a:xfrm>
            <a:off x="0" y="2123640"/>
            <a:ext cx="10972440" cy="530784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387"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388" name="PlaceHolder 3"/>
          <p:cNvSpPr>
            <a:spLocks noGrp="1"/>
          </p:cNvSpPr>
          <p:nvPr>
            <p:ph type="body"/>
          </p:nvPr>
        </p:nvSpPr>
        <p:spPr>
          <a:xfrm>
            <a:off x="6231960" y="3679200"/>
            <a:ext cx="5354280" cy="2265480"/>
          </a:xfrm>
          <a:prstGeom prst="rect">
            <a:avLst/>
          </a:prstGeom>
        </p:spPr>
        <p:txBody>
          <a:bodyPr lIns="0" rIns="0" tIns="0" bIns="0">
            <a:normAutofit/>
          </a:bodyPr>
          <a:p>
            <a:endParaRPr b="0" lang="en-US" sz="2390" spc="-1" strike="noStrike">
              <a:latin typeface="Arial"/>
            </a:endParaRPr>
          </a:p>
        </p:txBody>
      </p:sp>
      <p:sp>
        <p:nvSpPr>
          <p:cNvPr id="389"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0"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391" name="PlaceHolder 2"/>
          <p:cNvSpPr>
            <a:spLocks noGrp="1"/>
          </p:cNvSpPr>
          <p:nvPr>
            <p:ph type="body"/>
          </p:nvPr>
        </p:nvSpPr>
        <p:spPr>
          <a:xfrm>
            <a:off x="609480" y="3679200"/>
            <a:ext cx="5354280" cy="2265480"/>
          </a:xfrm>
          <a:prstGeom prst="rect">
            <a:avLst/>
          </a:prstGeom>
        </p:spPr>
        <p:txBody>
          <a:bodyPr lIns="0" rIns="0" tIns="0" bIns="0">
            <a:normAutofit/>
          </a:bodyPr>
          <a:p>
            <a:endParaRPr b="0" lang="en-US" sz="2390" spc="-1" strike="noStrike">
              <a:latin typeface="Arial"/>
            </a:endParaRPr>
          </a:p>
        </p:txBody>
      </p:sp>
      <p:sp>
        <p:nvSpPr>
          <p:cNvPr id="392"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393" name="PlaceHolder 4"/>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395"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396"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397" name="PlaceHolder 4"/>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399" name="PlaceHolder 2"/>
          <p:cNvSpPr>
            <a:spLocks noGrp="1"/>
          </p:cNvSpPr>
          <p:nvPr>
            <p:ph type="body"/>
          </p:nvPr>
        </p:nvSpPr>
        <p:spPr>
          <a:xfrm>
            <a:off x="609480" y="3679200"/>
            <a:ext cx="10972440" cy="1080360"/>
          </a:xfrm>
          <a:prstGeom prst="rect">
            <a:avLst/>
          </a:prstGeom>
        </p:spPr>
        <p:txBody>
          <a:bodyPr lIns="0" rIns="0" tIns="0" bIns="0">
            <a:normAutofit/>
          </a:bodyPr>
          <a:p>
            <a:endParaRPr b="0" lang="en-US" sz="2390" spc="-1" strike="noStrike">
              <a:latin typeface="Arial"/>
            </a:endParaRPr>
          </a:p>
        </p:txBody>
      </p:sp>
      <p:sp>
        <p:nvSpPr>
          <p:cNvPr id="400" name="PlaceHolder 3"/>
          <p:cNvSpPr>
            <a:spLocks noGrp="1"/>
          </p:cNvSpPr>
          <p:nvPr>
            <p:ph type="body"/>
          </p:nvPr>
        </p:nvSpPr>
        <p:spPr>
          <a:xfrm>
            <a:off x="609480" y="4862520"/>
            <a:ext cx="109724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402" name="PlaceHolder 2"/>
          <p:cNvSpPr>
            <a:spLocks noGrp="1"/>
          </p:cNvSpPr>
          <p:nvPr>
            <p:ph type="body"/>
          </p:nvPr>
        </p:nvSpPr>
        <p:spPr>
          <a:xfrm>
            <a:off x="609480" y="3679200"/>
            <a:ext cx="5354280" cy="1080360"/>
          </a:xfrm>
          <a:prstGeom prst="rect">
            <a:avLst/>
          </a:prstGeom>
        </p:spPr>
        <p:txBody>
          <a:bodyPr lIns="0" rIns="0" tIns="0" bIns="0">
            <a:normAutofit/>
          </a:bodyPr>
          <a:p>
            <a:endParaRPr b="0" lang="en-US" sz="2390" spc="-1" strike="noStrike">
              <a:latin typeface="Arial"/>
            </a:endParaRPr>
          </a:p>
        </p:txBody>
      </p:sp>
      <p:sp>
        <p:nvSpPr>
          <p:cNvPr id="403" name="PlaceHolder 3"/>
          <p:cNvSpPr>
            <a:spLocks noGrp="1"/>
          </p:cNvSpPr>
          <p:nvPr>
            <p:ph type="body"/>
          </p:nvPr>
        </p:nvSpPr>
        <p:spPr>
          <a:xfrm>
            <a:off x="6231960" y="3679200"/>
            <a:ext cx="5354280" cy="1080360"/>
          </a:xfrm>
          <a:prstGeom prst="rect">
            <a:avLst/>
          </a:prstGeom>
        </p:spPr>
        <p:txBody>
          <a:bodyPr lIns="0" rIns="0" tIns="0" bIns="0">
            <a:normAutofit/>
          </a:bodyPr>
          <a:p>
            <a:endParaRPr b="0" lang="en-US" sz="2390" spc="-1" strike="noStrike">
              <a:latin typeface="Arial"/>
            </a:endParaRPr>
          </a:p>
        </p:txBody>
      </p:sp>
      <p:sp>
        <p:nvSpPr>
          <p:cNvPr id="404" name="PlaceHolder 4"/>
          <p:cNvSpPr>
            <a:spLocks noGrp="1"/>
          </p:cNvSpPr>
          <p:nvPr>
            <p:ph type="body"/>
          </p:nvPr>
        </p:nvSpPr>
        <p:spPr>
          <a:xfrm>
            <a:off x="609480" y="4862520"/>
            <a:ext cx="5354280" cy="1080360"/>
          </a:xfrm>
          <a:prstGeom prst="rect">
            <a:avLst/>
          </a:prstGeom>
        </p:spPr>
        <p:txBody>
          <a:bodyPr lIns="0" rIns="0" tIns="0" bIns="0">
            <a:normAutofit/>
          </a:bodyPr>
          <a:p>
            <a:endParaRPr b="0" lang="en-US" sz="2390" spc="-1" strike="noStrike">
              <a:latin typeface="Arial"/>
            </a:endParaRPr>
          </a:p>
        </p:txBody>
      </p:sp>
      <p:sp>
        <p:nvSpPr>
          <p:cNvPr id="405" name="PlaceHolder 5"/>
          <p:cNvSpPr>
            <a:spLocks noGrp="1"/>
          </p:cNvSpPr>
          <p:nvPr>
            <p:ph type="body"/>
          </p:nvPr>
        </p:nvSpPr>
        <p:spPr>
          <a:xfrm>
            <a:off x="6231960" y="4862520"/>
            <a:ext cx="535428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407" name="PlaceHolder 2"/>
          <p:cNvSpPr>
            <a:spLocks noGrp="1"/>
          </p:cNvSpPr>
          <p:nvPr>
            <p:ph type="body"/>
          </p:nvPr>
        </p:nvSpPr>
        <p:spPr>
          <a:xfrm>
            <a:off x="609480" y="3679200"/>
            <a:ext cx="3533040" cy="1080360"/>
          </a:xfrm>
          <a:prstGeom prst="rect">
            <a:avLst/>
          </a:prstGeom>
        </p:spPr>
        <p:txBody>
          <a:bodyPr lIns="0" rIns="0" tIns="0" bIns="0">
            <a:normAutofit/>
          </a:bodyPr>
          <a:p>
            <a:endParaRPr b="0" lang="en-US" sz="2390" spc="-1" strike="noStrike">
              <a:latin typeface="Arial"/>
            </a:endParaRPr>
          </a:p>
        </p:txBody>
      </p:sp>
      <p:sp>
        <p:nvSpPr>
          <p:cNvPr id="408" name="PlaceHolder 3"/>
          <p:cNvSpPr>
            <a:spLocks noGrp="1"/>
          </p:cNvSpPr>
          <p:nvPr>
            <p:ph type="body"/>
          </p:nvPr>
        </p:nvSpPr>
        <p:spPr>
          <a:xfrm>
            <a:off x="4319640" y="3679200"/>
            <a:ext cx="3533040" cy="1080360"/>
          </a:xfrm>
          <a:prstGeom prst="rect">
            <a:avLst/>
          </a:prstGeom>
        </p:spPr>
        <p:txBody>
          <a:bodyPr lIns="0" rIns="0" tIns="0" bIns="0">
            <a:normAutofit/>
          </a:bodyPr>
          <a:p>
            <a:endParaRPr b="0" lang="en-US" sz="2390" spc="-1" strike="noStrike">
              <a:latin typeface="Arial"/>
            </a:endParaRPr>
          </a:p>
        </p:txBody>
      </p:sp>
      <p:sp>
        <p:nvSpPr>
          <p:cNvPr id="409" name="PlaceHolder 4"/>
          <p:cNvSpPr>
            <a:spLocks noGrp="1"/>
          </p:cNvSpPr>
          <p:nvPr>
            <p:ph type="body"/>
          </p:nvPr>
        </p:nvSpPr>
        <p:spPr>
          <a:xfrm>
            <a:off x="8029800" y="3679200"/>
            <a:ext cx="3533040" cy="1080360"/>
          </a:xfrm>
          <a:prstGeom prst="rect">
            <a:avLst/>
          </a:prstGeom>
        </p:spPr>
        <p:txBody>
          <a:bodyPr lIns="0" rIns="0" tIns="0" bIns="0">
            <a:normAutofit/>
          </a:bodyPr>
          <a:p>
            <a:endParaRPr b="0" lang="en-US" sz="2390" spc="-1" strike="noStrike">
              <a:latin typeface="Arial"/>
            </a:endParaRPr>
          </a:p>
        </p:txBody>
      </p:sp>
      <p:sp>
        <p:nvSpPr>
          <p:cNvPr id="410" name="PlaceHolder 5"/>
          <p:cNvSpPr>
            <a:spLocks noGrp="1"/>
          </p:cNvSpPr>
          <p:nvPr>
            <p:ph type="body"/>
          </p:nvPr>
        </p:nvSpPr>
        <p:spPr>
          <a:xfrm>
            <a:off x="609480" y="4862520"/>
            <a:ext cx="3533040" cy="1080360"/>
          </a:xfrm>
          <a:prstGeom prst="rect">
            <a:avLst/>
          </a:prstGeom>
        </p:spPr>
        <p:txBody>
          <a:bodyPr lIns="0" rIns="0" tIns="0" bIns="0">
            <a:normAutofit/>
          </a:bodyPr>
          <a:p>
            <a:endParaRPr b="0" lang="en-US" sz="2390" spc="-1" strike="noStrike">
              <a:latin typeface="Arial"/>
            </a:endParaRPr>
          </a:p>
        </p:txBody>
      </p:sp>
      <p:sp>
        <p:nvSpPr>
          <p:cNvPr id="411" name="PlaceHolder 6"/>
          <p:cNvSpPr>
            <a:spLocks noGrp="1"/>
          </p:cNvSpPr>
          <p:nvPr>
            <p:ph type="body"/>
          </p:nvPr>
        </p:nvSpPr>
        <p:spPr>
          <a:xfrm>
            <a:off x="4319640" y="4862520"/>
            <a:ext cx="3533040" cy="1080360"/>
          </a:xfrm>
          <a:prstGeom prst="rect">
            <a:avLst/>
          </a:prstGeom>
        </p:spPr>
        <p:txBody>
          <a:bodyPr lIns="0" rIns="0" tIns="0" bIns="0">
            <a:normAutofit/>
          </a:bodyPr>
          <a:p>
            <a:endParaRPr b="0" lang="en-US" sz="2390" spc="-1" strike="noStrike">
              <a:latin typeface="Arial"/>
            </a:endParaRPr>
          </a:p>
        </p:txBody>
      </p:sp>
      <p:sp>
        <p:nvSpPr>
          <p:cNvPr id="412" name="PlaceHolder 7"/>
          <p:cNvSpPr>
            <a:spLocks noGrp="1"/>
          </p:cNvSpPr>
          <p:nvPr>
            <p:ph type="body"/>
          </p:nvPr>
        </p:nvSpPr>
        <p:spPr>
          <a:xfrm>
            <a:off x="8029800" y="4862520"/>
            <a:ext cx="3533040" cy="1080360"/>
          </a:xfrm>
          <a:prstGeom prst="rect">
            <a:avLst/>
          </a:prstGeom>
        </p:spPr>
        <p:txBody>
          <a:bodyPr lIns="0" rIns="0" tIns="0" bIns="0">
            <a:normAutofit/>
          </a:bodyPr>
          <a:p>
            <a:endParaRPr b="0" lang="en-US" sz="239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9"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430" name="PlaceHolder 2"/>
          <p:cNvSpPr>
            <a:spLocks noGrp="1"/>
          </p:cNvSpPr>
          <p:nvPr>
            <p:ph type="subTitle"/>
          </p:nvPr>
        </p:nvSpPr>
        <p:spPr>
          <a:xfrm>
            <a:off x="609480" y="3679200"/>
            <a:ext cx="10972440" cy="2265480"/>
          </a:xfrm>
          <a:prstGeom prst="rect">
            <a:avLst/>
          </a:prstGeom>
        </p:spPr>
        <p:txBody>
          <a:bodyPr lIns="0" rIns="0" tIns="0" bIns="0" anchor="ctr">
            <a:noAutofit/>
          </a:bodyPr>
          <a:p>
            <a:pPr algn="ctr"/>
            <a:endParaRPr b="0" lang="en-US" sz="3200" spc="-1" strike="noStrike">
              <a:highlight>
                <a:srgbClr val="ffffff"/>
              </a:highlight>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1" name="PlaceHolder 1"/>
          <p:cNvSpPr>
            <a:spLocks noGrp="1"/>
          </p:cNvSpPr>
          <p:nvPr>
            <p:ph type="title"/>
          </p:nvPr>
        </p:nvSpPr>
        <p:spPr>
          <a:xfrm>
            <a:off x="0" y="2123640"/>
            <a:ext cx="10972440" cy="1144800"/>
          </a:xfrm>
          <a:prstGeom prst="rect">
            <a:avLst/>
          </a:prstGeom>
        </p:spPr>
        <p:txBody>
          <a:bodyPr lIns="0" rIns="0" tIns="0" bIns="0" anchor="ctr">
            <a:noAutofit/>
          </a:bodyPr>
          <a:p>
            <a:pPr algn="ctr"/>
            <a:endParaRPr b="0" lang="en-US" sz="2050" spc="-1" strike="noStrike">
              <a:solidFill>
                <a:srgbClr val="006699"/>
              </a:solidFill>
              <a:latin typeface="Arial"/>
            </a:endParaRPr>
          </a:p>
        </p:txBody>
      </p:sp>
      <p:sp>
        <p:nvSpPr>
          <p:cNvPr id="432" name="PlaceHolder 2"/>
          <p:cNvSpPr>
            <a:spLocks noGrp="1"/>
          </p:cNvSpPr>
          <p:nvPr>
            <p:ph type="body"/>
          </p:nvPr>
        </p:nvSpPr>
        <p:spPr>
          <a:xfrm>
            <a:off x="609480" y="3679200"/>
            <a:ext cx="10972440" cy="2265480"/>
          </a:xfrm>
          <a:prstGeom prst="rect">
            <a:avLst/>
          </a:prstGeom>
        </p:spPr>
        <p:txBody>
          <a:bodyPr lIns="0" rIns="0" tIns="0" bIns="0">
            <a:normAutofit/>
          </a:bodyPr>
          <a:p>
            <a:endParaRPr b="0" lang="en-US" sz="239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slideLayout" Target="../slideLayouts/slideLayout1.xml"/><Relationship Id="rId9" Type="http://schemas.openxmlformats.org/officeDocument/2006/relationships/slideLayout" Target="../slideLayouts/slideLayout2.xml"/><Relationship Id="rId10" Type="http://schemas.openxmlformats.org/officeDocument/2006/relationships/slideLayout" Target="../slideLayouts/slideLayout3.xml"/><Relationship Id="rId11" Type="http://schemas.openxmlformats.org/officeDocument/2006/relationships/slideLayout" Target="../slideLayouts/slideLayout4.xml"/><Relationship Id="rId12" Type="http://schemas.openxmlformats.org/officeDocument/2006/relationships/slideLayout" Target="../slideLayouts/slideLayout5.xml"/><Relationship Id="rId13" Type="http://schemas.openxmlformats.org/officeDocument/2006/relationships/slideLayout" Target="../slideLayouts/slideLayout6.xml"/><Relationship Id="rId14" Type="http://schemas.openxmlformats.org/officeDocument/2006/relationships/slideLayout" Target="../slideLayouts/slideLayout7.xml"/><Relationship Id="rId15" Type="http://schemas.openxmlformats.org/officeDocument/2006/relationships/slideLayout" Target="../slideLayouts/slideLayout8.xml"/><Relationship Id="rId16" Type="http://schemas.openxmlformats.org/officeDocument/2006/relationships/slideLayout" Target="../slideLayouts/slideLayout9.xml"/><Relationship Id="rId17" Type="http://schemas.openxmlformats.org/officeDocument/2006/relationships/slideLayout" Target="../slideLayouts/slideLayout10.xml"/><Relationship Id="rId18" Type="http://schemas.openxmlformats.org/officeDocument/2006/relationships/slideLayout" Target="../slideLayouts/slideLayout11.xml"/><Relationship Id="rId19"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9" Type="http://schemas.openxmlformats.org/officeDocument/2006/relationships/slideLayout" Target="../slideLayouts/slideLayout112.xml"/><Relationship Id="rId10" Type="http://schemas.openxmlformats.org/officeDocument/2006/relationships/slideLayout" Target="../slideLayouts/slideLayout113.xml"/><Relationship Id="rId11" Type="http://schemas.openxmlformats.org/officeDocument/2006/relationships/slideLayout" Target="../slideLayouts/slideLayout114.xml"/><Relationship Id="rId12" Type="http://schemas.openxmlformats.org/officeDocument/2006/relationships/slideLayout" Target="../slideLayouts/slideLayout115.xml"/><Relationship Id="rId13" Type="http://schemas.openxmlformats.org/officeDocument/2006/relationships/slideLayout" Target="../slideLayouts/slideLayout116.xml"/><Relationship Id="rId14" Type="http://schemas.openxmlformats.org/officeDocument/2006/relationships/slideLayout" Target="../slideLayouts/slideLayout117.xml"/><Relationship Id="rId15" Type="http://schemas.openxmlformats.org/officeDocument/2006/relationships/slideLayout" Target="../slideLayouts/slideLayout118.xml"/><Relationship Id="rId16" Type="http://schemas.openxmlformats.org/officeDocument/2006/relationships/slideLayout" Target="../slideLayouts/slideLayout119.xml"/><Relationship Id="rId17"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 Id="rId9" Type="http://schemas.openxmlformats.org/officeDocument/2006/relationships/slideLayout" Target="../slideLayouts/slideLayout124.xml"/><Relationship Id="rId10" Type="http://schemas.openxmlformats.org/officeDocument/2006/relationships/slideLayout" Target="../slideLayouts/slideLayout125.xml"/><Relationship Id="rId11" Type="http://schemas.openxmlformats.org/officeDocument/2006/relationships/slideLayout" Target="../slideLayouts/slideLayout126.xml"/><Relationship Id="rId12" Type="http://schemas.openxmlformats.org/officeDocument/2006/relationships/slideLayout" Target="../slideLayouts/slideLayout127.xml"/><Relationship Id="rId13" Type="http://schemas.openxmlformats.org/officeDocument/2006/relationships/slideLayout" Target="../slideLayouts/slideLayout128.xml"/><Relationship Id="rId14" Type="http://schemas.openxmlformats.org/officeDocument/2006/relationships/slideLayout" Target="../slideLayouts/slideLayout129.xml"/><Relationship Id="rId15" Type="http://schemas.openxmlformats.org/officeDocument/2006/relationships/slideLayout" Target="../slideLayouts/slideLayout130.xml"/><Relationship Id="rId16" Type="http://schemas.openxmlformats.org/officeDocument/2006/relationships/slideLayout" Target="../slideLayouts/slideLayout131.xml"/><Relationship Id="rId17"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 Id="rId9" Type="http://schemas.openxmlformats.org/officeDocument/2006/relationships/slideLayout" Target="../slideLayouts/slideLayout136.xml"/><Relationship Id="rId10" Type="http://schemas.openxmlformats.org/officeDocument/2006/relationships/slideLayout" Target="../slideLayouts/slideLayout137.xml"/><Relationship Id="rId11" Type="http://schemas.openxmlformats.org/officeDocument/2006/relationships/slideLayout" Target="../slideLayouts/slideLayout138.xml"/><Relationship Id="rId12" Type="http://schemas.openxmlformats.org/officeDocument/2006/relationships/slideLayout" Target="../slideLayouts/slideLayout139.xml"/><Relationship Id="rId13" Type="http://schemas.openxmlformats.org/officeDocument/2006/relationships/slideLayout" Target="../slideLayouts/slideLayout140.xml"/><Relationship Id="rId14" Type="http://schemas.openxmlformats.org/officeDocument/2006/relationships/slideLayout" Target="../slideLayouts/slideLayout141.xml"/><Relationship Id="rId15" Type="http://schemas.openxmlformats.org/officeDocument/2006/relationships/slideLayout" Target="../slideLayouts/slideLayout142.xml"/><Relationship Id="rId16" Type="http://schemas.openxmlformats.org/officeDocument/2006/relationships/slideLayout" Target="../slideLayouts/slideLayout143.xml"/><Relationship Id="rId17"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slideLayout" Target="../slideLayouts/slideLayout145.xml"/><Relationship Id="rId7" Type="http://schemas.openxmlformats.org/officeDocument/2006/relationships/slideLayout" Target="../slideLayouts/slideLayout146.xml"/><Relationship Id="rId8" Type="http://schemas.openxmlformats.org/officeDocument/2006/relationships/slideLayout" Target="../slideLayouts/slideLayout147.xml"/><Relationship Id="rId9" Type="http://schemas.openxmlformats.org/officeDocument/2006/relationships/slideLayout" Target="../slideLayouts/slideLayout148.xml"/><Relationship Id="rId10" Type="http://schemas.openxmlformats.org/officeDocument/2006/relationships/slideLayout" Target="../slideLayouts/slideLayout149.xml"/><Relationship Id="rId11" Type="http://schemas.openxmlformats.org/officeDocument/2006/relationships/slideLayout" Target="../slideLayouts/slideLayout150.xml"/><Relationship Id="rId12" Type="http://schemas.openxmlformats.org/officeDocument/2006/relationships/slideLayout" Target="../slideLayouts/slideLayout151.xml"/><Relationship Id="rId13" Type="http://schemas.openxmlformats.org/officeDocument/2006/relationships/slideLayout" Target="../slideLayouts/slideLayout152.xml"/><Relationship Id="rId14" Type="http://schemas.openxmlformats.org/officeDocument/2006/relationships/slideLayout" Target="../slideLayouts/slideLayout153.xml"/><Relationship Id="rId15" Type="http://schemas.openxmlformats.org/officeDocument/2006/relationships/slideLayout" Target="../slideLayouts/slideLayout154.xml"/><Relationship Id="rId16" Type="http://schemas.openxmlformats.org/officeDocument/2006/relationships/slideLayout" Target="../slideLayouts/slideLayout155.xml"/><Relationship Id="rId17"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slideLayout" Target="../slideLayouts/slideLayout157.xml"/><Relationship Id="rId7" Type="http://schemas.openxmlformats.org/officeDocument/2006/relationships/slideLayout" Target="../slideLayouts/slideLayout158.xml"/><Relationship Id="rId8" Type="http://schemas.openxmlformats.org/officeDocument/2006/relationships/slideLayout" Target="../slideLayouts/slideLayout159.xml"/><Relationship Id="rId9" Type="http://schemas.openxmlformats.org/officeDocument/2006/relationships/slideLayout" Target="../slideLayouts/slideLayout160.xml"/><Relationship Id="rId10" Type="http://schemas.openxmlformats.org/officeDocument/2006/relationships/slideLayout" Target="../slideLayouts/slideLayout161.xml"/><Relationship Id="rId11" Type="http://schemas.openxmlformats.org/officeDocument/2006/relationships/slideLayout" Target="../slideLayouts/slideLayout162.xml"/><Relationship Id="rId12" Type="http://schemas.openxmlformats.org/officeDocument/2006/relationships/slideLayout" Target="../slideLayouts/slideLayout163.xml"/><Relationship Id="rId13" Type="http://schemas.openxmlformats.org/officeDocument/2006/relationships/slideLayout" Target="../slideLayouts/slideLayout164.xml"/><Relationship Id="rId14" Type="http://schemas.openxmlformats.org/officeDocument/2006/relationships/slideLayout" Target="../slideLayouts/slideLayout165.xml"/><Relationship Id="rId15" Type="http://schemas.openxmlformats.org/officeDocument/2006/relationships/slideLayout" Target="../slideLayouts/slideLayout166.xml"/><Relationship Id="rId16" Type="http://schemas.openxmlformats.org/officeDocument/2006/relationships/slideLayout" Target="../slideLayouts/slideLayout167.xml"/><Relationship Id="rId17"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slideLayout" Target="../slideLayouts/slideLayout169.xml"/><Relationship Id="rId7" Type="http://schemas.openxmlformats.org/officeDocument/2006/relationships/slideLayout" Target="../slideLayouts/slideLayout170.xml"/><Relationship Id="rId8" Type="http://schemas.openxmlformats.org/officeDocument/2006/relationships/slideLayout" Target="../slideLayouts/slideLayout171.xml"/><Relationship Id="rId9" Type="http://schemas.openxmlformats.org/officeDocument/2006/relationships/slideLayout" Target="../slideLayouts/slideLayout172.xml"/><Relationship Id="rId10" Type="http://schemas.openxmlformats.org/officeDocument/2006/relationships/slideLayout" Target="../slideLayouts/slideLayout173.xml"/><Relationship Id="rId11" Type="http://schemas.openxmlformats.org/officeDocument/2006/relationships/slideLayout" Target="../slideLayouts/slideLayout174.xml"/><Relationship Id="rId12" Type="http://schemas.openxmlformats.org/officeDocument/2006/relationships/slideLayout" Target="../slideLayouts/slideLayout175.xml"/><Relationship Id="rId13" Type="http://schemas.openxmlformats.org/officeDocument/2006/relationships/slideLayout" Target="../slideLayouts/slideLayout176.xml"/><Relationship Id="rId14" Type="http://schemas.openxmlformats.org/officeDocument/2006/relationships/slideLayout" Target="../slideLayouts/slideLayout177.xml"/><Relationship Id="rId15" Type="http://schemas.openxmlformats.org/officeDocument/2006/relationships/slideLayout" Target="../slideLayouts/slideLayout178.xml"/><Relationship Id="rId16" Type="http://schemas.openxmlformats.org/officeDocument/2006/relationships/slideLayout" Target="../slideLayouts/slideLayout179.xml"/><Relationship Id="rId17"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slideLayout" Target="../slideLayouts/slideLayout181.xml"/><Relationship Id="rId7" Type="http://schemas.openxmlformats.org/officeDocument/2006/relationships/slideLayout" Target="../slideLayouts/slideLayout182.xml"/><Relationship Id="rId8" Type="http://schemas.openxmlformats.org/officeDocument/2006/relationships/slideLayout" Target="../slideLayouts/slideLayout183.xml"/><Relationship Id="rId9" Type="http://schemas.openxmlformats.org/officeDocument/2006/relationships/slideLayout" Target="../slideLayouts/slideLayout184.xml"/><Relationship Id="rId10" Type="http://schemas.openxmlformats.org/officeDocument/2006/relationships/slideLayout" Target="../slideLayouts/slideLayout185.xml"/><Relationship Id="rId11" Type="http://schemas.openxmlformats.org/officeDocument/2006/relationships/slideLayout" Target="../slideLayouts/slideLayout186.xml"/><Relationship Id="rId12" Type="http://schemas.openxmlformats.org/officeDocument/2006/relationships/slideLayout" Target="../slideLayouts/slideLayout187.xml"/><Relationship Id="rId13" Type="http://schemas.openxmlformats.org/officeDocument/2006/relationships/slideLayout" Target="../slideLayouts/slideLayout188.xml"/><Relationship Id="rId14" Type="http://schemas.openxmlformats.org/officeDocument/2006/relationships/slideLayout" Target="../slideLayouts/slideLayout189.xml"/><Relationship Id="rId15" Type="http://schemas.openxmlformats.org/officeDocument/2006/relationships/slideLayout" Target="../slideLayouts/slideLayout190.xml"/><Relationship Id="rId16" Type="http://schemas.openxmlformats.org/officeDocument/2006/relationships/slideLayout" Target="../slideLayouts/slideLayout191.xml"/><Relationship Id="rId17"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slideLayout" Target="../slideLayouts/slideLayout193.xml"/><Relationship Id="rId7" Type="http://schemas.openxmlformats.org/officeDocument/2006/relationships/slideLayout" Target="../slideLayouts/slideLayout194.xml"/><Relationship Id="rId8" Type="http://schemas.openxmlformats.org/officeDocument/2006/relationships/slideLayout" Target="../slideLayouts/slideLayout195.xml"/><Relationship Id="rId9" Type="http://schemas.openxmlformats.org/officeDocument/2006/relationships/slideLayout" Target="../slideLayouts/slideLayout196.xml"/><Relationship Id="rId10" Type="http://schemas.openxmlformats.org/officeDocument/2006/relationships/slideLayout" Target="../slideLayouts/slideLayout197.xml"/><Relationship Id="rId11" Type="http://schemas.openxmlformats.org/officeDocument/2006/relationships/slideLayout" Target="../slideLayouts/slideLayout198.xml"/><Relationship Id="rId12" Type="http://schemas.openxmlformats.org/officeDocument/2006/relationships/slideLayout" Target="../slideLayouts/slideLayout199.xml"/><Relationship Id="rId13" Type="http://schemas.openxmlformats.org/officeDocument/2006/relationships/slideLayout" Target="../slideLayouts/slideLayout200.xml"/><Relationship Id="rId14" Type="http://schemas.openxmlformats.org/officeDocument/2006/relationships/slideLayout" Target="../slideLayouts/slideLayout201.xml"/><Relationship Id="rId15" Type="http://schemas.openxmlformats.org/officeDocument/2006/relationships/slideLayout" Target="../slideLayouts/slideLayout202.xml"/><Relationship Id="rId16" Type="http://schemas.openxmlformats.org/officeDocument/2006/relationships/slideLayout" Target="../slideLayouts/slideLayout203.xml"/><Relationship Id="rId17"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slideLayout" Target="../slideLayouts/slideLayout205.xml"/><Relationship Id="rId7" Type="http://schemas.openxmlformats.org/officeDocument/2006/relationships/slideLayout" Target="../slideLayouts/slideLayout206.xml"/><Relationship Id="rId8" Type="http://schemas.openxmlformats.org/officeDocument/2006/relationships/slideLayout" Target="../slideLayouts/slideLayout207.xml"/><Relationship Id="rId9" Type="http://schemas.openxmlformats.org/officeDocument/2006/relationships/slideLayout" Target="../slideLayouts/slideLayout208.xml"/><Relationship Id="rId10" Type="http://schemas.openxmlformats.org/officeDocument/2006/relationships/slideLayout" Target="../slideLayouts/slideLayout209.xml"/><Relationship Id="rId11" Type="http://schemas.openxmlformats.org/officeDocument/2006/relationships/slideLayout" Target="../slideLayouts/slideLayout210.xml"/><Relationship Id="rId12" Type="http://schemas.openxmlformats.org/officeDocument/2006/relationships/slideLayout" Target="../slideLayouts/slideLayout211.xml"/><Relationship Id="rId13" Type="http://schemas.openxmlformats.org/officeDocument/2006/relationships/slideLayout" Target="../slideLayouts/slideLayout212.xml"/><Relationship Id="rId14" Type="http://schemas.openxmlformats.org/officeDocument/2006/relationships/slideLayout" Target="../slideLayouts/slideLayout213.xml"/><Relationship Id="rId15" Type="http://schemas.openxmlformats.org/officeDocument/2006/relationships/slideLayout" Target="../slideLayouts/slideLayout214.xml"/><Relationship Id="rId16" Type="http://schemas.openxmlformats.org/officeDocument/2006/relationships/slideLayout" Target="../slideLayouts/slideLayout215.xml"/><Relationship Id="rId17"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slideLayout" Target="../slideLayouts/slideLayout217.xml"/><Relationship Id="rId7" Type="http://schemas.openxmlformats.org/officeDocument/2006/relationships/slideLayout" Target="../slideLayouts/slideLayout218.xml"/><Relationship Id="rId8" Type="http://schemas.openxmlformats.org/officeDocument/2006/relationships/slideLayout" Target="../slideLayouts/slideLayout219.xml"/><Relationship Id="rId9" Type="http://schemas.openxmlformats.org/officeDocument/2006/relationships/slideLayout" Target="../slideLayouts/slideLayout220.xml"/><Relationship Id="rId10" Type="http://schemas.openxmlformats.org/officeDocument/2006/relationships/slideLayout" Target="../slideLayouts/slideLayout221.xml"/><Relationship Id="rId11" Type="http://schemas.openxmlformats.org/officeDocument/2006/relationships/slideLayout" Target="../slideLayouts/slideLayout222.xml"/><Relationship Id="rId12" Type="http://schemas.openxmlformats.org/officeDocument/2006/relationships/slideLayout" Target="../slideLayouts/slideLayout223.xml"/><Relationship Id="rId13" Type="http://schemas.openxmlformats.org/officeDocument/2006/relationships/slideLayout" Target="../slideLayouts/slideLayout224.xml"/><Relationship Id="rId14" Type="http://schemas.openxmlformats.org/officeDocument/2006/relationships/slideLayout" Target="../slideLayouts/slideLayout225.xml"/><Relationship Id="rId15" Type="http://schemas.openxmlformats.org/officeDocument/2006/relationships/slideLayout" Target="../slideLayouts/slideLayout226.xml"/><Relationship Id="rId16" Type="http://schemas.openxmlformats.org/officeDocument/2006/relationships/slideLayout" Target="../slideLayouts/slideLayout227.xml"/><Relationship Id="rId17"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 Id="rId11" Type="http://schemas.openxmlformats.org/officeDocument/2006/relationships/slideLayout" Target="../slideLayouts/slideLayout18.xml"/><Relationship Id="rId12" Type="http://schemas.openxmlformats.org/officeDocument/2006/relationships/slideLayout" Target="../slideLayouts/slideLayout19.xml"/><Relationship Id="rId13" Type="http://schemas.openxmlformats.org/officeDocument/2006/relationships/slideLayout" Target="../slideLayouts/slideLayout20.xml"/><Relationship Id="rId14" Type="http://schemas.openxmlformats.org/officeDocument/2006/relationships/slideLayout" Target="../slideLayouts/slideLayout21.xml"/><Relationship Id="rId15" Type="http://schemas.openxmlformats.org/officeDocument/2006/relationships/slideLayout" Target="../slideLayouts/slideLayout22.xml"/><Relationship Id="rId16" Type="http://schemas.openxmlformats.org/officeDocument/2006/relationships/slideLayout" Target="../slideLayouts/slideLayout23.xml"/><Relationship Id="rId17"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slideLayout" Target="../slideLayouts/slideLayout229.xml"/><Relationship Id="rId7" Type="http://schemas.openxmlformats.org/officeDocument/2006/relationships/slideLayout" Target="../slideLayouts/slideLayout230.xml"/><Relationship Id="rId8" Type="http://schemas.openxmlformats.org/officeDocument/2006/relationships/slideLayout" Target="../slideLayouts/slideLayout231.xml"/><Relationship Id="rId9" Type="http://schemas.openxmlformats.org/officeDocument/2006/relationships/slideLayout" Target="../slideLayouts/slideLayout232.xml"/><Relationship Id="rId10" Type="http://schemas.openxmlformats.org/officeDocument/2006/relationships/slideLayout" Target="../slideLayouts/slideLayout233.xml"/><Relationship Id="rId11" Type="http://schemas.openxmlformats.org/officeDocument/2006/relationships/slideLayout" Target="../slideLayouts/slideLayout234.xml"/><Relationship Id="rId12" Type="http://schemas.openxmlformats.org/officeDocument/2006/relationships/slideLayout" Target="../slideLayouts/slideLayout235.xml"/><Relationship Id="rId13" Type="http://schemas.openxmlformats.org/officeDocument/2006/relationships/slideLayout" Target="../slideLayouts/slideLayout236.xml"/><Relationship Id="rId14" Type="http://schemas.openxmlformats.org/officeDocument/2006/relationships/slideLayout" Target="../slideLayouts/slideLayout237.xml"/><Relationship Id="rId15" Type="http://schemas.openxmlformats.org/officeDocument/2006/relationships/slideLayout" Target="../slideLayouts/slideLayout238.xml"/><Relationship Id="rId16" Type="http://schemas.openxmlformats.org/officeDocument/2006/relationships/slideLayout" Target="../slideLayouts/slideLayout239.xml"/><Relationship Id="rId17"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slideLayout" Target="../slideLayouts/slideLayout241.xml"/><Relationship Id="rId7" Type="http://schemas.openxmlformats.org/officeDocument/2006/relationships/slideLayout" Target="../slideLayouts/slideLayout242.xml"/><Relationship Id="rId8" Type="http://schemas.openxmlformats.org/officeDocument/2006/relationships/slideLayout" Target="../slideLayouts/slideLayout243.xml"/><Relationship Id="rId9" Type="http://schemas.openxmlformats.org/officeDocument/2006/relationships/slideLayout" Target="../slideLayouts/slideLayout244.xml"/><Relationship Id="rId10" Type="http://schemas.openxmlformats.org/officeDocument/2006/relationships/slideLayout" Target="../slideLayouts/slideLayout245.xml"/><Relationship Id="rId11" Type="http://schemas.openxmlformats.org/officeDocument/2006/relationships/slideLayout" Target="../slideLayouts/slideLayout246.xml"/><Relationship Id="rId12" Type="http://schemas.openxmlformats.org/officeDocument/2006/relationships/slideLayout" Target="../slideLayouts/slideLayout247.xml"/><Relationship Id="rId13" Type="http://schemas.openxmlformats.org/officeDocument/2006/relationships/slideLayout" Target="../slideLayouts/slideLayout248.xml"/><Relationship Id="rId14" Type="http://schemas.openxmlformats.org/officeDocument/2006/relationships/slideLayout" Target="../slideLayouts/slideLayout249.xml"/><Relationship Id="rId15" Type="http://schemas.openxmlformats.org/officeDocument/2006/relationships/slideLayout" Target="../slideLayouts/slideLayout250.xml"/><Relationship Id="rId16" Type="http://schemas.openxmlformats.org/officeDocument/2006/relationships/slideLayout" Target="../slideLayouts/slideLayout251.xml"/><Relationship Id="rId17"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slideLayout" Target="../slideLayouts/slideLayout253.xml"/><Relationship Id="rId7" Type="http://schemas.openxmlformats.org/officeDocument/2006/relationships/slideLayout" Target="../slideLayouts/slideLayout254.xml"/><Relationship Id="rId8" Type="http://schemas.openxmlformats.org/officeDocument/2006/relationships/slideLayout" Target="../slideLayouts/slideLayout255.xml"/><Relationship Id="rId9" Type="http://schemas.openxmlformats.org/officeDocument/2006/relationships/slideLayout" Target="../slideLayouts/slideLayout256.xml"/><Relationship Id="rId10" Type="http://schemas.openxmlformats.org/officeDocument/2006/relationships/slideLayout" Target="../slideLayouts/slideLayout257.xml"/><Relationship Id="rId11" Type="http://schemas.openxmlformats.org/officeDocument/2006/relationships/slideLayout" Target="../slideLayouts/slideLayout258.xml"/><Relationship Id="rId12" Type="http://schemas.openxmlformats.org/officeDocument/2006/relationships/slideLayout" Target="../slideLayouts/slideLayout259.xml"/><Relationship Id="rId13" Type="http://schemas.openxmlformats.org/officeDocument/2006/relationships/slideLayout" Target="../slideLayouts/slideLayout260.xml"/><Relationship Id="rId14" Type="http://schemas.openxmlformats.org/officeDocument/2006/relationships/slideLayout" Target="../slideLayouts/slideLayout261.xml"/><Relationship Id="rId15" Type="http://schemas.openxmlformats.org/officeDocument/2006/relationships/slideLayout" Target="../slideLayouts/slideLayout262.xml"/><Relationship Id="rId16" Type="http://schemas.openxmlformats.org/officeDocument/2006/relationships/slideLayout" Target="../slideLayouts/slideLayout263.xml"/><Relationship Id="rId17"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slideLayout" Target="../slideLayouts/slideLayout265.xml"/><Relationship Id="rId7" Type="http://schemas.openxmlformats.org/officeDocument/2006/relationships/slideLayout" Target="../slideLayouts/slideLayout266.xml"/><Relationship Id="rId8" Type="http://schemas.openxmlformats.org/officeDocument/2006/relationships/slideLayout" Target="../slideLayouts/slideLayout267.xml"/><Relationship Id="rId9" Type="http://schemas.openxmlformats.org/officeDocument/2006/relationships/slideLayout" Target="../slideLayouts/slideLayout268.xml"/><Relationship Id="rId10" Type="http://schemas.openxmlformats.org/officeDocument/2006/relationships/slideLayout" Target="../slideLayouts/slideLayout269.xml"/><Relationship Id="rId11" Type="http://schemas.openxmlformats.org/officeDocument/2006/relationships/slideLayout" Target="../slideLayouts/slideLayout270.xml"/><Relationship Id="rId12" Type="http://schemas.openxmlformats.org/officeDocument/2006/relationships/slideLayout" Target="../slideLayouts/slideLayout271.xml"/><Relationship Id="rId13" Type="http://schemas.openxmlformats.org/officeDocument/2006/relationships/slideLayout" Target="../slideLayouts/slideLayout272.xml"/><Relationship Id="rId14" Type="http://schemas.openxmlformats.org/officeDocument/2006/relationships/slideLayout" Target="../slideLayouts/slideLayout273.xml"/><Relationship Id="rId15" Type="http://schemas.openxmlformats.org/officeDocument/2006/relationships/slideLayout" Target="../slideLayouts/slideLayout274.xml"/><Relationship Id="rId16" Type="http://schemas.openxmlformats.org/officeDocument/2006/relationships/slideLayout" Target="../slideLayouts/slideLayout275.xml"/><Relationship Id="rId17"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95.jpeg"/><Relationship Id="rId3" Type="http://schemas.openxmlformats.org/officeDocument/2006/relationships/image" Target="../media/image96.png"/><Relationship Id="rId4" Type="http://schemas.openxmlformats.org/officeDocument/2006/relationships/slideLayout" Target="../slideLayouts/slideLayout277.xml"/><Relationship Id="rId5" Type="http://schemas.openxmlformats.org/officeDocument/2006/relationships/slideLayout" Target="../slideLayouts/slideLayout278.xml"/><Relationship Id="rId6" Type="http://schemas.openxmlformats.org/officeDocument/2006/relationships/slideLayout" Target="../slideLayouts/slideLayout279.xml"/><Relationship Id="rId7" Type="http://schemas.openxmlformats.org/officeDocument/2006/relationships/slideLayout" Target="../slideLayouts/slideLayout280.xml"/><Relationship Id="rId8" Type="http://schemas.openxmlformats.org/officeDocument/2006/relationships/slideLayout" Target="../slideLayouts/slideLayout281.xml"/><Relationship Id="rId9" Type="http://schemas.openxmlformats.org/officeDocument/2006/relationships/slideLayout" Target="../slideLayouts/slideLayout282.xml"/><Relationship Id="rId10" Type="http://schemas.openxmlformats.org/officeDocument/2006/relationships/slideLayout" Target="../slideLayouts/slideLayout283.xml"/><Relationship Id="rId11" Type="http://schemas.openxmlformats.org/officeDocument/2006/relationships/slideLayout" Target="../slideLayouts/slideLayout284.xml"/><Relationship Id="rId12" Type="http://schemas.openxmlformats.org/officeDocument/2006/relationships/slideLayout" Target="../slideLayouts/slideLayout285.xml"/><Relationship Id="rId13" Type="http://schemas.openxmlformats.org/officeDocument/2006/relationships/slideLayout" Target="../slideLayouts/slideLayout286.xml"/><Relationship Id="rId14" Type="http://schemas.openxmlformats.org/officeDocument/2006/relationships/slideLayout" Target="../slideLayouts/slideLayout287.xml"/><Relationship Id="rId15"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97.jpeg"/><Relationship Id="rId3" Type="http://schemas.openxmlformats.org/officeDocument/2006/relationships/slideLayout" Target="../slideLayouts/slideLayout289.xml"/><Relationship Id="rId4" Type="http://schemas.openxmlformats.org/officeDocument/2006/relationships/slideLayout" Target="../slideLayouts/slideLayout290.xml"/><Relationship Id="rId5" Type="http://schemas.openxmlformats.org/officeDocument/2006/relationships/slideLayout" Target="../slideLayouts/slideLayout291.xml"/><Relationship Id="rId6" Type="http://schemas.openxmlformats.org/officeDocument/2006/relationships/slideLayout" Target="../slideLayouts/slideLayout292.xml"/><Relationship Id="rId7" Type="http://schemas.openxmlformats.org/officeDocument/2006/relationships/slideLayout" Target="../slideLayouts/slideLayout293.xml"/><Relationship Id="rId8" Type="http://schemas.openxmlformats.org/officeDocument/2006/relationships/slideLayout" Target="../slideLayouts/slideLayout294.xml"/><Relationship Id="rId9" Type="http://schemas.openxmlformats.org/officeDocument/2006/relationships/slideLayout" Target="../slideLayouts/slideLayout295.xml"/><Relationship Id="rId10" Type="http://schemas.openxmlformats.org/officeDocument/2006/relationships/slideLayout" Target="../slideLayouts/slideLayout296.xml"/><Relationship Id="rId11" Type="http://schemas.openxmlformats.org/officeDocument/2006/relationships/slideLayout" Target="../slideLayouts/slideLayout297.xml"/><Relationship Id="rId12" Type="http://schemas.openxmlformats.org/officeDocument/2006/relationships/slideLayout" Target="../slideLayouts/slideLayout298.xml"/><Relationship Id="rId13" Type="http://schemas.openxmlformats.org/officeDocument/2006/relationships/slideLayout" Target="../slideLayouts/slideLayout299.xml"/><Relationship Id="rId14" Type="http://schemas.openxmlformats.org/officeDocument/2006/relationships/slideLayout" Target="../slideLayouts/slideLayout300.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slideLayout" Target="../slideLayouts/slideLayout34.xml"/><Relationship Id="rId16" Type="http://schemas.openxmlformats.org/officeDocument/2006/relationships/slideLayout" Target="../slideLayouts/slideLayout35.xml"/><Relationship Id="rId17"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9" Type="http://schemas.openxmlformats.org/officeDocument/2006/relationships/slideLayout" Target="../slideLayouts/slideLayout40.xml"/><Relationship Id="rId10" Type="http://schemas.openxmlformats.org/officeDocument/2006/relationships/slideLayout" Target="../slideLayouts/slideLayout41.xml"/><Relationship Id="rId11" Type="http://schemas.openxmlformats.org/officeDocument/2006/relationships/slideLayout" Target="../slideLayouts/slideLayout42.xml"/><Relationship Id="rId12" Type="http://schemas.openxmlformats.org/officeDocument/2006/relationships/slideLayout" Target="../slideLayouts/slideLayout43.xml"/><Relationship Id="rId13" Type="http://schemas.openxmlformats.org/officeDocument/2006/relationships/slideLayout" Target="../slideLayouts/slideLayout44.xml"/><Relationship Id="rId14" Type="http://schemas.openxmlformats.org/officeDocument/2006/relationships/slideLayout" Target="../slideLayouts/slideLayout45.xml"/><Relationship Id="rId15" Type="http://schemas.openxmlformats.org/officeDocument/2006/relationships/slideLayout" Target="../slideLayouts/slideLayout46.xml"/><Relationship Id="rId16" Type="http://schemas.openxmlformats.org/officeDocument/2006/relationships/slideLayout" Target="../slideLayouts/slideLayout47.xml"/><Relationship Id="rId17"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 Id="rId9" Type="http://schemas.openxmlformats.org/officeDocument/2006/relationships/slideLayout" Target="../slideLayouts/slideLayout52.xml"/><Relationship Id="rId10" Type="http://schemas.openxmlformats.org/officeDocument/2006/relationships/slideLayout" Target="../slideLayouts/slideLayout53.xml"/><Relationship Id="rId11" Type="http://schemas.openxmlformats.org/officeDocument/2006/relationships/slideLayout" Target="../slideLayouts/slideLayout54.xml"/><Relationship Id="rId12" Type="http://schemas.openxmlformats.org/officeDocument/2006/relationships/slideLayout" Target="../slideLayouts/slideLayout55.xml"/><Relationship Id="rId13" Type="http://schemas.openxmlformats.org/officeDocument/2006/relationships/slideLayout" Target="../slideLayouts/slideLayout56.xml"/><Relationship Id="rId14" Type="http://schemas.openxmlformats.org/officeDocument/2006/relationships/slideLayout" Target="../slideLayouts/slideLayout57.xml"/><Relationship Id="rId15" Type="http://schemas.openxmlformats.org/officeDocument/2006/relationships/slideLayout" Target="../slideLayouts/slideLayout58.xml"/><Relationship Id="rId16" Type="http://schemas.openxmlformats.org/officeDocument/2006/relationships/slideLayout" Target="../slideLayouts/slideLayout59.xml"/><Relationship Id="rId17"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 Id="rId11" Type="http://schemas.openxmlformats.org/officeDocument/2006/relationships/slideLayout" Target="../slideLayouts/slideLayout66.xml"/><Relationship Id="rId12" Type="http://schemas.openxmlformats.org/officeDocument/2006/relationships/slideLayout" Target="../slideLayouts/slideLayout67.xml"/><Relationship Id="rId13" Type="http://schemas.openxmlformats.org/officeDocument/2006/relationships/slideLayout" Target="../slideLayouts/slideLayout68.xml"/><Relationship Id="rId14" Type="http://schemas.openxmlformats.org/officeDocument/2006/relationships/slideLayout" Target="../slideLayouts/slideLayout69.xml"/><Relationship Id="rId15" Type="http://schemas.openxmlformats.org/officeDocument/2006/relationships/slideLayout" Target="../slideLayouts/slideLayout70.xml"/><Relationship Id="rId16" Type="http://schemas.openxmlformats.org/officeDocument/2006/relationships/slideLayout" Target="../slideLayouts/slideLayout71.xml"/><Relationship Id="rId17"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 Id="rId11" Type="http://schemas.openxmlformats.org/officeDocument/2006/relationships/slideLayout" Target="../slideLayouts/slideLayout78.xml"/><Relationship Id="rId12" Type="http://schemas.openxmlformats.org/officeDocument/2006/relationships/slideLayout" Target="../slideLayouts/slideLayout79.xml"/><Relationship Id="rId13" Type="http://schemas.openxmlformats.org/officeDocument/2006/relationships/slideLayout" Target="../slideLayouts/slideLayout80.xml"/><Relationship Id="rId14" Type="http://schemas.openxmlformats.org/officeDocument/2006/relationships/slideLayout" Target="../slideLayouts/slideLayout81.xml"/><Relationship Id="rId15" Type="http://schemas.openxmlformats.org/officeDocument/2006/relationships/slideLayout" Target="../slideLayouts/slideLayout82.xml"/><Relationship Id="rId16" Type="http://schemas.openxmlformats.org/officeDocument/2006/relationships/slideLayout" Target="../slideLayouts/slideLayout83.xml"/><Relationship Id="rId17"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9" Type="http://schemas.openxmlformats.org/officeDocument/2006/relationships/slideLayout" Target="../slideLayouts/slideLayout88.xml"/><Relationship Id="rId10" Type="http://schemas.openxmlformats.org/officeDocument/2006/relationships/slideLayout" Target="../slideLayouts/slideLayout89.xml"/><Relationship Id="rId11" Type="http://schemas.openxmlformats.org/officeDocument/2006/relationships/slideLayout" Target="../slideLayouts/slideLayout90.xml"/><Relationship Id="rId12" Type="http://schemas.openxmlformats.org/officeDocument/2006/relationships/slideLayout" Target="../slideLayouts/slideLayout91.xml"/><Relationship Id="rId13" Type="http://schemas.openxmlformats.org/officeDocument/2006/relationships/slideLayout" Target="../slideLayouts/slideLayout92.xml"/><Relationship Id="rId14" Type="http://schemas.openxmlformats.org/officeDocument/2006/relationships/slideLayout" Target="../slideLayouts/slideLayout93.xml"/><Relationship Id="rId15" Type="http://schemas.openxmlformats.org/officeDocument/2006/relationships/slideLayout" Target="../slideLayouts/slideLayout94.xml"/><Relationship Id="rId16" Type="http://schemas.openxmlformats.org/officeDocument/2006/relationships/slideLayout" Target="../slideLayouts/slideLayout95.xml"/><Relationship Id="rId17"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9" Type="http://schemas.openxmlformats.org/officeDocument/2006/relationships/slideLayout" Target="../slideLayouts/slideLayout100.xml"/><Relationship Id="rId10" Type="http://schemas.openxmlformats.org/officeDocument/2006/relationships/slideLayout" Target="../slideLayouts/slideLayout101.xml"/><Relationship Id="rId11" Type="http://schemas.openxmlformats.org/officeDocument/2006/relationships/slideLayout" Target="../slideLayouts/slideLayout102.xml"/><Relationship Id="rId12" Type="http://schemas.openxmlformats.org/officeDocument/2006/relationships/slideLayout" Target="../slideLayouts/slideLayout103.xml"/><Relationship Id="rId13" Type="http://schemas.openxmlformats.org/officeDocument/2006/relationships/slideLayout" Target="../slideLayouts/slideLayout104.xml"/><Relationship Id="rId14" Type="http://schemas.openxmlformats.org/officeDocument/2006/relationships/slideLayout" Target="../slideLayouts/slideLayout105.xml"/><Relationship Id="rId15" Type="http://schemas.openxmlformats.org/officeDocument/2006/relationships/slideLayout" Target="../slideLayouts/slideLayout106.xml"/><Relationship Id="rId16" Type="http://schemas.openxmlformats.org/officeDocument/2006/relationships/slideLayout" Target="../slideLayouts/slideLayout107.xml"/><Relationship Id="rId17"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1323080" y="6585840"/>
            <a:ext cx="926640" cy="22680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fld id="{1713CAD6-41DB-42C7-89B9-350E8B8516BD}" type="slidenum">
              <a:rPr b="0" lang="en-GB" sz="900" spc="-1" strike="noStrike">
                <a:solidFill>
                  <a:srgbClr val="afabab"/>
                </a:solidFill>
                <a:latin typeface="Arial"/>
                <a:ea typeface="Tahoma"/>
              </a:rPr>
              <a:t>&lt;number&gt;</a:t>
            </a:fld>
            <a:r>
              <a:rPr b="0" lang="tr-TR" sz="900" spc="-1" strike="noStrike">
                <a:solidFill>
                  <a:srgbClr val="afabab"/>
                </a:solidFill>
                <a:latin typeface="Arial"/>
                <a:ea typeface="Tahoma"/>
              </a:rPr>
              <a:t> / </a:t>
            </a:r>
            <a:r>
              <a:rPr b="0" lang="en-US" sz="900" spc="-1" strike="noStrike">
                <a:solidFill>
                  <a:srgbClr val="afabab"/>
                </a:solidFill>
                <a:latin typeface="Arial"/>
                <a:ea typeface="Tahoma"/>
              </a:rPr>
              <a:t>32</a:t>
            </a:r>
            <a:endParaRPr b="0" lang="en-US" sz="900" spc="-1" strike="noStrike">
              <a:latin typeface="Arial"/>
            </a:endParaRPr>
          </a:p>
        </p:txBody>
      </p:sp>
      <p:pic>
        <p:nvPicPr>
          <p:cNvPr id="1" name="Resim 5" descr=""/>
          <p:cNvPicPr/>
          <p:nvPr/>
        </p:nvPicPr>
        <p:blipFill>
          <a:blip r:embed="rId2"/>
          <a:stretch/>
        </p:blipFill>
        <p:spPr>
          <a:xfrm>
            <a:off x="507960" y="0"/>
            <a:ext cx="11685240" cy="5663520"/>
          </a:xfrm>
          <a:prstGeom prst="rect">
            <a:avLst/>
          </a:prstGeom>
          <a:ln>
            <a:noFill/>
          </a:ln>
        </p:spPr>
      </p:pic>
      <p:sp>
        <p:nvSpPr>
          <p:cNvPr id="2" name="CustomShape 2"/>
          <p:cNvSpPr/>
          <p:nvPr/>
        </p:nvSpPr>
        <p:spPr>
          <a:xfrm>
            <a:off x="10461960" y="6320160"/>
            <a:ext cx="1721880" cy="529560"/>
          </a:xfrm>
          <a:prstGeom prst="rect">
            <a:avLst/>
          </a:prstGeom>
          <a:solidFill>
            <a:srgbClr val="ffffff"/>
          </a:solidFill>
          <a:ln w="25560">
            <a:noFill/>
          </a:ln>
        </p:spPr>
        <p:style>
          <a:lnRef idx="0"/>
          <a:fillRef idx="0"/>
          <a:effectRef idx="0"/>
          <a:fontRef idx="minor"/>
        </p:style>
      </p:sp>
      <p:sp>
        <p:nvSpPr>
          <p:cNvPr id="3" name="CustomShape 3"/>
          <p:cNvSpPr/>
          <p:nvPr/>
        </p:nvSpPr>
        <p:spPr>
          <a:xfrm>
            <a:off x="0" y="5892840"/>
            <a:ext cx="12183840" cy="956880"/>
          </a:xfrm>
          <a:prstGeom prst="rect">
            <a:avLst/>
          </a:prstGeom>
          <a:noFill/>
          <a:ln w="25560">
            <a:noFill/>
          </a:ln>
        </p:spPr>
        <p:style>
          <a:lnRef idx="0"/>
          <a:fillRef idx="0"/>
          <a:effectRef idx="0"/>
          <a:fontRef idx="minor"/>
        </p:style>
      </p:sp>
      <p:pic>
        <p:nvPicPr>
          <p:cNvPr id="4" name="Picture 18" descr=""/>
          <p:cNvPicPr/>
          <p:nvPr/>
        </p:nvPicPr>
        <p:blipFill>
          <a:blip r:embed="rId3"/>
          <a:srcRect l="0" t="0" r="81800" b="0"/>
          <a:stretch/>
        </p:blipFill>
        <p:spPr>
          <a:xfrm>
            <a:off x="74880" y="6337440"/>
            <a:ext cx="451080" cy="512280"/>
          </a:xfrm>
          <a:prstGeom prst="rect">
            <a:avLst/>
          </a:prstGeom>
          <a:ln>
            <a:noFill/>
          </a:ln>
        </p:spPr>
      </p:pic>
      <p:sp>
        <p:nvSpPr>
          <p:cNvPr id="5" name="CustomShape 4"/>
          <p:cNvSpPr/>
          <p:nvPr/>
        </p:nvSpPr>
        <p:spPr>
          <a:xfrm>
            <a:off x="475200" y="6401520"/>
            <a:ext cx="2121840" cy="333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i="1" lang="tr-TR" sz="800" spc="-1" strike="noStrike">
                <a:solidFill>
                  <a:srgbClr val="000000"/>
                </a:solidFill>
                <a:latin typeface="Arial"/>
                <a:ea typeface="Tahoma"/>
              </a:rPr>
              <a:t>HAVELSAN, </a:t>
            </a:r>
            <a:r>
              <a:rPr b="0" i="1" lang="en-US" sz="800" spc="-1" strike="noStrike">
                <a:solidFill>
                  <a:srgbClr val="000000"/>
                </a:solidFill>
                <a:latin typeface="Arial"/>
                <a:ea typeface="Tahoma"/>
              </a:rPr>
              <a:t>is an establishment of Turkish Armed Forces Foundation. </a:t>
            </a:r>
            <a:endParaRPr b="0" lang="en-US" sz="800" spc="-1" strike="noStrike">
              <a:latin typeface="Arial"/>
            </a:endParaRPr>
          </a:p>
        </p:txBody>
      </p:sp>
      <p:sp>
        <p:nvSpPr>
          <p:cNvPr id="6" name="CustomShape 5"/>
          <p:cNvSpPr/>
          <p:nvPr/>
        </p:nvSpPr>
        <p:spPr>
          <a:xfrm rot="21448800">
            <a:off x="4741200" y="19800"/>
            <a:ext cx="2416320" cy="5639040"/>
          </a:xfrm>
          <a:prstGeom prst="parallelogram">
            <a:avLst>
              <a:gd name="adj" fmla="val 91709"/>
            </a:avLst>
          </a:prstGeom>
          <a:blipFill rotWithShape="0">
            <a:blip r:embed="rId4"/>
            <a:stretch>
              <a:fillRect/>
            </a:stretch>
          </a:blipFill>
          <a:ln w="12600">
            <a:noFill/>
          </a:ln>
        </p:spPr>
        <p:style>
          <a:lnRef idx="0"/>
          <a:fillRef idx="0"/>
          <a:effectRef idx="0"/>
          <a:fontRef idx="minor"/>
        </p:style>
      </p:sp>
      <p:sp>
        <p:nvSpPr>
          <p:cNvPr id="7" name="CustomShape 6"/>
          <p:cNvSpPr/>
          <p:nvPr/>
        </p:nvSpPr>
        <p:spPr>
          <a:xfrm rot="21448800">
            <a:off x="2714760" y="23400"/>
            <a:ext cx="2391120" cy="5643000"/>
          </a:xfrm>
          <a:prstGeom prst="parallelogram">
            <a:avLst>
              <a:gd name="adj" fmla="val 91709"/>
            </a:avLst>
          </a:prstGeom>
          <a:blipFill rotWithShape="0">
            <a:blip r:embed="rId5"/>
            <a:stretch>
              <a:fillRect/>
            </a:stretch>
          </a:blipFill>
          <a:ln w="12600">
            <a:noFill/>
          </a:ln>
        </p:spPr>
        <p:style>
          <a:lnRef idx="0"/>
          <a:fillRef idx="0"/>
          <a:effectRef idx="0"/>
          <a:fontRef idx="minor"/>
        </p:style>
      </p:sp>
      <p:sp>
        <p:nvSpPr>
          <p:cNvPr id="8" name="CustomShape 7"/>
          <p:cNvSpPr/>
          <p:nvPr/>
        </p:nvSpPr>
        <p:spPr>
          <a:xfrm rot="21448800">
            <a:off x="6927480" y="6480"/>
            <a:ext cx="2416320" cy="5639040"/>
          </a:xfrm>
          <a:prstGeom prst="parallelogram">
            <a:avLst>
              <a:gd name="adj" fmla="val 91709"/>
            </a:avLst>
          </a:prstGeom>
          <a:blipFill rotWithShape="0">
            <a:blip r:embed="rId6"/>
            <a:stretch>
              <a:fillRect/>
            </a:stretch>
          </a:blipFill>
          <a:ln w="12600">
            <a:noFill/>
          </a:ln>
        </p:spPr>
        <p:style>
          <a:lnRef idx="0"/>
          <a:fillRef idx="0"/>
          <a:effectRef idx="0"/>
          <a:fontRef idx="minor"/>
        </p:style>
      </p:sp>
      <p:sp>
        <p:nvSpPr>
          <p:cNvPr id="9" name="CustomShape 8"/>
          <p:cNvSpPr/>
          <p:nvPr/>
        </p:nvSpPr>
        <p:spPr>
          <a:xfrm rot="21448800">
            <a:off x="9089280" y="-12240"/>
            <a:ext cx="2416320" cy="5639040"/>
          </a:xfrm>
          <a:prstGeom prst="parallelogram">
            <a:avLst>
              <a:gd name="adj" fmla="val 91709"/>
            </a:avLst>
          </a:prstGeom>
          <a:blipFill rotWithShape="0">
            <a:blip r:embed="rId7"/>
            <a:stretch>
              <a:fillRect/>
            </a:stretch>
          </a:blipFill>
          <a:ln w="12600">
            <a:noFill/>
          </a:ln>
        </p:spPr>
        <p:style>
          <a:lnRef idx="0"/>
          <a:fillRef idx="0"/>
          <a:effectRef idx="0"/>
          <a:fontRef idx="minor"/>
        </p:style>
      </p:sp>
      <p:sp>
        <p:nvSpPr>
          <p:cNvPr id="10" name="CustomShape 9"/>
          <p:cNvSpPr/>
          <p:nvPr/>
        </p:nvSpPr>
        <p:spPr>
          <a:xfrm>
            <a:off x="0" y="6669720"/>
            <a:ext cx="12193200" cy="1962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GB" sz="700" spc="-1" strike="noStrike">
                <a:solidFill>
                  <a:srgbClr val="000000"/>
                </a:solidFill>
                <a:latin typeface="Arial"/>
                <a:ea typeface="DejaVu Sans"/>
              </a:rPr>
              <a:t>Bu belgenin içeriği HAVELSAN'ın fikri mülkiyetindedir. HAVELSAN'ın izni olmadan bu belgenin tamamını veya bir kısmını bir başkasına kopyalamak ve vermek yasaktır.</a:t>
            </a:r>
            <a:endParaRPr b="0" lang="en-US" sz="700" spc="-1" strike="noStrike">
              <a:latin typeface="Arial"/>
            </a:endParaRPr>
          </a:p>
        </p:txBody>
      </p:sp>
      <p:sp>
        <p:nvSpPr>
          <p:cNvPr id="11" name="PlaceHolder 10"/>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a:t>
            </a:r>
            <a:r>
              <a:rPr b="0" lang="en-US" sz="4400" spc="-1" strike="noStrike">
                <a:latin typeface="Arial"/>
              </a:rPr>
              <a:t>ck </a:t>
            </a:r>
            <a:r>
              <a:rPr b="0" lang="en-US" sz="4400" spc="-1" strike="noStrike">
                <a:latin typeface="Arial"/>
              </a:rPr>
              <a:t>to </a:t>
            </a:r>
            <a:r>
              <a:rPr b="0" lang="en-US" sz="4400" spc="-1" strike="noStrike">
                <a:latin typeface="Arial"/>
              </a:rPr>
              <a:t>ed</a:t>
            </a:r>
            <a:r>
              <a:rPr b="0" lang="en-US" sz="4400" spc="-1" strike="noStrike">
                <a:latin typeface="Arial"/>
              </a:rPr>
              <a:t>it </a:t>
            </a:r>
            <a:r>
              <a:rPr b="0" lang="en-US" sz="4400" spc="-1" strike="noStrike">
                <a:latin typeface="Arial"/>
              </a:rPr>
              <a:t>th</a:t>
            </a:r>
            <a:r>
              <a:rPr b="0" lang="en-US" sz="4400" spc="-1" strike="noStrike">
                <a:latin typeface="Arial"/>
              </a:rPr>
              <a:t>e </a:t>
            </a:r>
            <a:r>
              <a:rPr b="0" lang="en-US" sz="4400" spc="-1" strike="noStrike">
                <a:latin typeface="Arial"/>
              </a:rPr>
              <a:t>titl</a:t>
            </a:r>
            <a:r>
              <a:rPr b="0" lang="en-US" sz="4400" spc="-1" strike="noStrike">
                <a:latin typeface="Arial"/>
              </a:rPr>
              <a:t>e </a:t>
            </a:r>
            <a:r>
              <a:rPr b="0" lang="en-US" sz="4400" spc="-1" strike="noStrike">
                <a:latin typeface="Arial"/>
              </a:rPr>
              <a:t>te</a:t>
            </a:r>
            <a:r>
              <a:rPr b="0" lang="en-US" sz="4400" spc="-1" strike="noStrike">
                <a:latin typeface="Arial"/>
              </a:rPr>
              <a:t>xt </a:t>
            </a:r>
            <a:r>
              <a:rPr b="0" lang="en-US" sz="4400" spc="-1" strike="noStrike">
                <a:latin typeface="Arial"/>
              </a:rPr>
              <a:t>for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12" name="PlaceHolder 11"/>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8"/>
    <p:sldLayoutId id="2147483650" r:id="rId9"/>
    <p:sldLayoutId id="2147483651"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 id="2147483660" r:id="rId19"/>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5" name="CustomShape 1"/>
          <p:cNvSpPr/>
          <p:nvPr/>
        </p:nvSpPr>
        <p:spPr>
          <a:xfrm>
            <a:off x="11327760" y="6585840"/>
            <a:ext cx="917280" cy="22680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fld id="{A87FE5AF-ADA6-4ACB-B3DD-28AA733C72EA}" type="slidenum">
              <a:rPr b="0" lang="en-GB" sz="900" spc="-1" strike="noStrike">
                <a:solidFill>
                  <a:srgbClr val="afabab"/>
                </a:solidFill>
                <a:latin typeface="Arial"/>
                <a:ea typeface="Tahoma"/>
              </a:rPr>
              <a:t>&lt;number&gt;</a:t>
            </a:fld>
            <a:r>
              <a:rPr b="0" lang="tr-TR" sz="900" spc="-1" strike="noStrike">
                <a:solidFill>
                  <a:srgbClr val="afabab"/>
                </a:solidFill>
                <a:latin typeface="Arial"/>
                <a:ea typeface="Tahoma"/>
              </a:rPr>
              <a:t> / </a:t>
            </a:r>
            <a:r>
              <a:rPr b="0" lang="en-US" sz="900" spc="-1" strike="noStrike">
                <a:solidFill>
                  <a:srgbClr val="afabab"/>
                </a:solidFill>
                <a:latin typeface="Arial"/>
                <a:ea typeface="Tahoma"/>
              </a:rPr>
              <a:t>11</a:t>
            </a:r>
            <a:endParaRPr b="0" lang="en-US" sz="900" spc="-1" strike="noStrike">
              <a:latin typeface="Arial"/>
            </a:endParaRPr>
          </a:p>
        </p:txBody>
      </p:sp>
      <p:pic>
        <p:nvPicPr>
          <p:cNvPr id="466" name="Picture 17" descr=""/>
          <p:cNvPicPr/>
          <p:nvPr/>
        </p:nvPicPr>
        <p:blipFill>
          <a:blip r:embed="rId2"/>
          <a:stretch/>
        </p:blipFill>
        <p:spPr>
          <a:xfrm>
            <a:off x="-18000" y="-720"/>
            <a:ext cx="3338640" cy="6850440"/>
          </a:xfrm>
          <a:prstGeom prst="rect">
            <a:avLst/>
          </a:prstGeom>
          <a:ln>
            <a:noFill/>
          </a:ln>
        </p:spPr>
      </p:pic>
      <p:sp>
        <p:nvSpPr>
          <p:cNvPr id="467" name="CustomShape 2"/>
          <p:cNvSpPr/>
          <p:nvPr/>
        </p:nvSpPr>
        <p:spPr>
          <a:xfrm>
            <a:off x="-18360" y="0"/>
            <a:ext cx="3588480" cy="574200"/>
          </a:xfrm>
          <a:prstGeom prst="rect">
            <a:avLst/>
          </a:prstGeom>
          <a:solidFill>
            <a:srgbClr val="ffffff"/>
          </a:solidFill>
          <a:ln w="25560">
            <a:noFill/>
          </a:ln>
        </p:spPr>
        <p:style>
          <a:lnRef idx="0"/>
          <a:fillRef idx="0"/>
          <a:effectRef idx="0"/>
          <a:fontRef idx="minor"/>
        </p:style>
      </p:sp>
      <p:grpSp>
        <p:nvGrpSpPr>
          <p:cNvPr id="468" name="Group 3"/>
          <p:cNvGrpSpPr/>
          <p:nvPr/>
        </p:nvGrpSpPr>
        <p:grpSpPr>
          <a:xfrm>
            <a:off x="0" y="199440"/>
            <a:ext cx="12172680" cy="338400"/>
            <a:chOff x="0" y="199440"/>
            <a:chExt cx="12172680" cy="338400"/>
          </a:xfrm>
        </p:grpSpPr>
        <p:pic>
          <p:nvPicPr>
            <p:cNvPr id="469" name="Picture 20" descr=""/>
            <p:cNvPicPr/>
            <p:nvPr/>
          </p:nvPicPr>
          <p:blipFill>
            <a:blip r:embed="rId3"/>
            <a:stretch/>
          </p:blipFill>
          <p:spPr>
            <a:xfrm>
              <a:off x="11281320" y="199440"/>
              <a:ext cx="891360" cy="338400"/>
            </a:xfrm>
            <a:prstGeom prst="rect">
              <a:avLst/>
            </a:prstGeom>
            <a:ln>
              <a:noFill/>
            </a:ln>
          </p:spPr>
        </p:pic>
        <p:pic>
          <p:nvPicPr>
            <p:cNvPr id="470" name="Picture 21" descr=""/>
            <p:cNvPicPr/>
            <p:nvPr/>
          </p:nvPicPr>
          <p:blipFill>
            <a:blip r:embed="rId4"/>
            <a:srcRect l="13722" t="0" r="58059" b="0"/>
            <a:stretch/>
          </p:blipFill>
          <p:spPr>
            <a:xfrm>
              <a:off x="0" y="199440"/>
              <a:ext cx="11639160" cy="338400"/>
            </a:xfrm>
            <a:prstGeom prst="rect">
              <a:avLst/>
            </a:prstGeom>
            <a:ln>
              <a:noFill/>
            </a:ln>
          </p:spPr>
        </p:pic>
      </p:grpSp>
      <p:pic>
        <p:nvPicPr>
          <p:cNvPr id="471" name="Picture 19" descr=""/>
          <p:cNvPicPr/>
          <p:nvPr/>
        </p:nvPicPr>
        <p:blipFill>
          <a:blip r:embed="rId5"/>
          <a:stretch/>
        </p:blipFill>
        <p:spPr>
          <a:xfrm>
            <a:off x="-18000" y="6361200"/>
            <a:ext cx="1521720" cy="495720"/>
          </a:xfrm>
          <a:prstGeom prst="rect">
            <a:avLst/>
          </a:prstGeom>
          <a:ln>
            <a:noFill/>
          </a:ln>
        </p:spPr>
      </p:pic>
      <p:grpSp>
        <p:nvGrpSpPr>
          <p:cNvPr id="472" name="Group 4"/>
          <p:cNvGrpSpPr/>
          <p:nvPr/>
        </p:nvGrpSpPr>
        <p:grpSpPr>
          <a:xfrm>
            <a:off x="62280" y="829440"/>
            <a:ext cx="397800" cy="309240"/>
            <a:chOff x="62280" y="829440"/>
            <a:chExt cx="397800" cy="309240"/>
          </a:xfrm>
        </p:grpSpPr>
        <p:sp>
          <p:nvSpPr>
            <p:cNvPr id="473" name="CustomShape 5"/>
            <p:cNvSpPr/>
            <p:nvPr/>
          </p:nvSpPr>
          <p:spPr>
            <a:xfrm>
              <a:off x="62280" y="871560"/>
              <a:ext cx="33480" cy="228240"/>
            </a:xfrm>
            <a:prstGeom prst="rect">
              <a:avLst/>
            </a:prstGeom>
            <a:solidFill>
              <a:srgbClr val="ffffff"/>
            </a:solidFill>
            <a:ln w="25560">
              <a:noFill/>
            </a:ln>
          </p:spPr>
          <p:style>
            <a:lnRef idx="0"/>
            <a:fillRef idx="0"/>
            <a:effectRef idx="0"/>
            <a:fontRef idx="minor"/>
          </p:style>
        </p:sp>
        <p:sp>
          <p:nvSpPr>
            <p:cNvPr id="474" name="CustomShape 6"/>
            <p:cNvSpPr/>
            <p:nvPr/>
          </p:nvSpPr>
          <p:spPr>
            <a:xfrm>
              <a:off x="133560" y="871560"/>
              <a:ext cx="33480" cy="228240"/>
            </a:xfrm>
            <a:prstGeom prst="rect">
              <a:avLst/>
            </a:prstGeom>
            <a:solidFill>
              <a:srgbClr val="ffffff"/>
            </a:solidFill>
            <a:ln w="25560">
              <a:noFill/>
            </a:ln>
          </p:spPr>
          <p:style>
            <a:lnRef idx="0"/>
            <a:fillRef idx="0"/>
            <a:effectRef idx="0"/>
            <a:fontRef idx="minor"/>
          </p:style>
        </p:sp>
        <p:sp>
          <p:nvSpPr>
            <p:cNvPr id="475" name="CustomShape 7"/>
            <p:cNvSpPr/>
            <p:nvPr/>
          </p:nvSpPr>
          <p:spPr>
            <a:xfrm>
              <a:off x="202680" y="871560"/>
              <a:ext cx="33480" cy="228240"/>
            </a:xfrm>
            <a:prstGeom prst="rect">
              <a:avLst/>
            </a:prstGeom>
            <a:solidFill>
              <a:srgbClr val="ffffff"/>
            </a:solidFill>
            <a:ln w="25560">
              <a:noFill/>
            </a:ln>
          </p:spPr>
          <p:style>
            <a:lnRef idx="0"/>
            <a:fillRef idx="0"/>
            <a:effectRef idx="0"/>
            <a:fontRef idx="minor"/>
          </p:style>
        </p:sp>
        <p:sp>
          <p:nvSpPr>
            <p:cNvPr id="476" name="CustomShape 8"/>
            <p:cNvSpPr/>
            <p:nvPr/>
          </p:nvSpPr>
          <p:spPr>
            <a:xfrm>
              <a:off x="262440" y="871560"/>
              <a:ext cx="33480" cy="228240"/>
            </a:xfrm>
            <a:prstGeom prst="rect">
              <a:avLst/>
            </a:prstGeom>
            <a:solidFill>
              <a:srgbClr val="ffffff"/>
            </a:solidFill>
            <a:ln w="25560">
              <a:noFill/>
            </a:ln>
          </p:spPr>
          <p:style>
            <a:lnRef idx="0"/>
            <a:fillRef idx="0"/>
            <a:effectRef idx="0"/>
            <a:fontRef idx="minor"/>
          </p:style>
        </p:sp>
        <p:sp>
          <p:nvSpPr>
            <p:cNvPr id="477" name="CustomShape 9"/>
            <p:cNvSpPr/>
            <p:nvPr/>
          </p:nvSpPr>
          <p:spPr>
            <a:xfrm>
              <a:off x="324360" y="871560"/>
              <a:ext cx="33480" cy="228240"/>
            </a:xfrm>
            <a:prstGeom prst="rect">
              <a:avLst/>
            </a:prstGeom>
            <a:solidFill>
              <a:srgbClr val="ffffff"/>
            </a:solidFill>
            <a:ln w="25560">
              <a:noFill/>
            </a:ln>
          </p:spPr>
          <p:style>
            <a:lnRef idx="0"/>
            <a:fillRef idx="0"/>
            <a:effectRef idx="0"/>
            <a:fontRef idx="minor"/>
          </p:style>
        </p:sp>
        <p:sp>
          <p:nvSpPr>
            <p:cNvPr id="478" name="CustomShape 10"/>
            <p:cNvSpPr/>
            <p:nvPr/>
          </p:nvSpPr>
          <p:spPr>
            <a:xfrm rot="5400000">
              <a:off x="265320" y="943920"/>
              <a:ext cx="309240" cy="79920"/>
            </a:xfrm>
            <a:prstGeom prst="triangle">
              <a:avLst>
                <a:gd name="adj" fmla="val 50000"/>
              </a:avLst>
            </a:prstGeom>
            <a:solidFill>
              <a:srgbClr val="ffffff"/>
            </a:solidFill>
            <a:ln w="25560">
              <a:noFill/>
            </a:ln>
          </p:spPr>
          <p:style>
            <a:lnRef idx="0"/>
            <a:fillRef idx="0"/>
            <a:effectRef idx="0"/>
            <a:fontRef idx="minor"/>
          </p:style>
        </p:sp>
      </p:grpSp>
      <p:sp>
        <p:nvSpPr>
          <p:cNvPr id="479"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80"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7" name="CustomShape 1"/>
          <p:cNvSpPr/>
          <p:nvPr/>
        </p:nvSpPr>
        <p:spPr>
          <a:xfrm>
            <a:off x="11327760" y="6585840"/>
            <a:ext cx="917280" cy="22680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fld id="{A5201217-1941-46DD-8065-1E19E0BA4B87}" type="slidenum">
              <a:rPr b="0" lang="en-GB" sz="900" spc="-1" strike="noStrike">
                <a:solidFill>
                  <a:srgbClr val="afabab"/>
                </a:solidFill>
                <a:latin typeface="Arial"/>
                <a:ea typeface="Tahoma"/>
              </a:rPr>
              <a:t>&lt;number&gt;</a:t>
            </a:fld>
            <a:r>
              <a:rPr b="0" lang="tr-TR" sz="900" spc="-1" strike="noStrike">
                <a:solidFill>
                  <a:srgbClr val="afabab"/>
                </a:solidFill>
                <a:latin typeface="Arial"/>
                <a:ea typeface="Tahoma"/>
              </a:rPr>
              <a:t> / </a:t>
            </a:r>
            <a:r>
              <a:rPr b="0" lang="en-US" sz="900" spc="-1" strike="noStrike">
                <a:solidFill>
                  <a:srgbClr val="afabab"/>
                </a:solidFill>
                <a:latin typeface="Arial"/>
                <a:ea typeface="Tahoma"/>
              </a:rPr>
              <a:t>11</a:t>
            </a:r>
            <a:endParaRPr b="0" lang="en-US" sz="900" spc="-1" strike="noStrike">
              <a:latin typeface="Arial"/>
            </a:endParaRPr>
          </a:p>
        </p:txBody>
      </p:sp>
      <p:pic>
        <p:nvPicPr>
          <p:cNvPr id="518" name="Picture 17" descr=""/>
          <p:cNvPicPr/>
          <p:nvPr/>
        </p:nvPicPr>
        <p:blipFill>
          <a:blip r:embed="rId2"/>
          <a:stretch/>
        </p:blipFill>
        <p:spPr>
          <a:xfrm>
            <a:off x="-18000" y="-720"/>
            <a:ext cx="3338640" cy="6850440"/>
          </a:xfrm>
          <a:prstGeom prst="rect">
            <a:avLst/>
          </a:prstGeom>
          <a:ln>
            <a:noFill/>
          </a:ln>
        </p:spPr>
      </p:pic>
      <p:sp>
        <p:nvSpPr>
          <p:cNvPr id="519" name="CustomShape 2"/>
          <p:cNvSpPr/>
          <p:nvPr/>
        </p:nvSpPr>
        <p:spPr>
          <a:xfrm>
            <a:off x="-18360" y="0"/>
            <a:ext cx="3588480" cy="574200"/>
          </a:xfrm>
          <a:prstGeom prst="rect">
            <a:avLst/>
          </a:prstGeom>
          <a:solidFill>
            <a:srgbClr val="ffffff"/>
          </a:solidFill>
          <a:ln w="25560">
            <a:noFill/>
          </a:ln>
        </p:spPr>
        <p:style>
          <a:lnRef idx="0"/>
          <a:fillRef idx="0"/>
          <a:effectRef idx="0"/>
          <a:fontRef idx="minor"/>
        </p:style>
      </p:sp>
      <p:grpSp>
        <p:nvGrpSpPr>
          <p:cNvPr id="520" name="Group 3"/>
          <p:cNvGrpSpPr/>
          <p:nvPr/>
        </p:nvGrpSpPr>
        <p:grpSpPr>
          <a:xfrm>
            <a:off x="0" y="199440"/>
            <a:ext cx="12172680" cy="338400"/>
            <a:chOff x="0" y="199440"/>
            <a:chExt cx="12172680" cy="338400"/>
          </a:xfrm>
        </p:grpSpPr>
        <p:pic>
          <p:nvPicPr>
            <p:cNvPr id="521" name="Picture 20" descr=""/>
            <p:cNvPicPr/>
            <p:nvPr/>
          </p:nvPicPr>
          <p:blipFill>
            <a:blip r:embed="rId3"/>
            <a:stretch/>
          </p:blipFill>
          <p:spPr>
            <a:xfrm>
              <a:off x="11281320" y="199440"/>
              <a:ext cx="891360" cy="338400"/>
            </a:xfrm>
            <a:prstGeom prst="rect">
              <a:avLst/>
            </a:prstGeom>
            <a:ln>
              <a:noFill/>
            </a:ln>
          </p:spPr>
        </p:pic>
        <p:pic>
          <p:nvPicPr>
            <p:cNvPr id="522" name="Picture 21" descr=""/>
            <p:cNvPicPr/>
            <p:nvPr/>
          </p:nvPicPr>
          <p:blipFill>
            <a:blip r:embed="rId4"/>
            <a:srcRect l="13722" t="0" r="58059" b="0"/>
            <a:stretch/>
          </p:blipFill>
          <p:spPr>
            <a:xfrm>
              <a:off x="0" y="199440"/>
              <a:ext cx="11639160" cy="338400"/>
            </a:xfrm>
            <a:prstGeom prst="rect">
              <a:avLst/>
            </a:prstGeom>
            <a:ln>
              <a:noFill/>
            </a:ln>
          </p:spPr>
        </p:pic>
      </p:grpSp>
      <p:pic>
        <p:nvPicPr>
          <p:cNvPr id="523" name="Picture 19" descr=""/>
          <p:cNvPicPr/>
          <p:nvPr/>
        </p:nvPicPr>
        <p:blipFill>
          <a:blip r:embed="rId5"/>
          <a:stretch/>
        </p:blipFill>
        <p:spPr>
          <a:xfrm>
            <a:off x="-18000" y="6361200"/>
            <a:ext cx="1521720" cy="495720"/>
          </a:xfrm>
          <a:prstGeom prst="rect">
            <a:avLst/>
          </a:prstGeom>
          <a:ln>
            <a:noFill/>
          </a:ln>
        </p:spPr>
      </p:pic>
      <p:grpSp>
        <p:nvGrpSpPr>
          <p:cNvPr id="524" name="Group 4"/>
          <p:cNvGrpSpPr/>
          <p:nvPr/>
        </p:nvGrpSpPr>
        <p:grpSpPr>
          <a:xfrm>
            <a:off x="62280" y="829440"/>
            <a:ext cx="397800" cy="309240"/>
            <a:chOff x="62280" y="829440"/>
            <a:chExt cx="397800" cy="309240"/>
          </a:xfrm>
        </p:grpSpPr>
        <p:sp>
          <p:nvSpPr>
            <p:cNvPr id="525" name="CustomShape 5"/>
            <p:cNvSpPr/>
            <p:nvPr/>
          </p:nvSpPr>
          <p:spPr>
            <a:xfrm>
              <a:off x="62280" y="871560"/>
              <a:ext cx="33480" cy="228240"/>
            </a:xfrm>
            <a:prstGeom prst="rect">
              <a:avLst/>
            </a:prstGeom>
            <a:solidFill>
              <a:srgbClr val="ffffff"/>
            </a:solidFill>
            <a:ln w="25560">
              <a:noFill/>
            </a:ln>
          </p:spPr>
          <p:style>
            <a:lnRef idx="0"/>
            <a:fillRef idx="0"/>
            <a:effectRef idx="0"/>
            <a:fontRef idx="minor"/>
          </p:style>
        </p:sp>
        <p:sp>
          <p:nvSpPr>
            <p:cNvPr id="526" name="CustomShape 6"/>
            <p:cNvSpPr/>
            <p:nvPr/>
          </p:nvSpPr>
          <p:spPr>
            <a:xfrm>
              <a:off x="133560" y="871560"/>
              <a:ext cx="33480" cy="228240"/>
            </a:xfrm>
            <a:prstGeom prst="rect">
              <a:avLst/>
            </a:prstGeom>
            <a:solidFill>
              <a:srgbClr val="ffffff"/>
            </a:solidFill>
            <a:ln w="25560">
              <a:noFill/>
            </a:ln>
          </p:spPr>
          <p:style>
            <a:lnRef idx="0"/>
            <a:fillRef idx="0"/>
            <a:effectRef idx="0"/>
            <a:fontRef idx="minor"/>
          </p:style>
        </p:sp>
        <p:sp>
          <p:nvSpPr>
            <p:cNvPr id="527" name="CustomShape 7"/>
            <p:cNvSpPr/>
            <p:nvPr/>
          </p:nvSpPr>
          <p:spPr>
            <a:xfrm>
              <a:off x="202680" y="871560"/>
              <a:ext cx="33480" cy="228240"/>
            </a:xfrm>
            <a:prstGeom prst="rect">
              <a:avLst/>
            </a:prstGeom>
            <a:solidFill>
              <a:srgbClr val="ffffff"/>
            </a:solidFill>
            <a:ln w="25560">
              <a:noFill/>
            </a:ln>
          </p:spPr>
          <p:style>
            <a:lnRef idx="0"/>
            <a:fillRef idx="0"/>
            <a:effectRef idx="0"/>
            <a:fontRef idx="minor"/>
          </p:style>
        </p:sp>
        <p:sp>
          <p:nvSpPr>
            <p:cNvPr id="528" name="CustomShape 8"/>
            <p:cNvSpPr/>
            <p:nvPr/>
          </p:nvSpPr>
          <p:spPr>
            <a:xfrm>
              <a:off x="262440" y="871560"/>
              <a:ext cx="33480" cy="228240"/>
            </a:xfrm>
            <a:prstGeom prst="rect">
              <a:avLst/>
            </a:prstGeom>
            <a:solidFill>
              <a:srgbClr val="ffffff"/>
            </a:solidFill>
            <a:ln w="25560">
              <a:noFill/>
            </a:ln>
          </p:spPr>
          <p:style>
            <a:lnRef idx="0"/>
            <a:fillRef idx="0"/>
            <a:effectRef idx="0"/>
            <a:fontRef idx="minor"/>
          </p:style>
        </p:sp>
        <p:sp>
          <p:nvSpPr>
            <p:cNvPr id="529" name="CustomShape 9"/>
            <p:cNvSpPr/>
            <p:nvPr/>
          </p:nvSpPr>
          <p:spPr>
            <a:xfrm>
              <a:off x="324360" y="871560"/>
              <a:ext cx="33480" cy="228240"/>
            </a:xfrm>
            <a:prstGeom prst="rect">
              <a:avLst/>
            </a:prstGeom>
            <a:solidFill>
              <a:srgbClr val="ffffff"/>
            </a:solidFill>
            <a:ln w="25560">
              <a:noFill/>
            </a:ln>
          </p:spPr>
          <p:style>
            <a:lnRef idx="0"/>
            <a:fillRef idx="0"/>
            <a:effectRef idx="0"/>
            <a:fontRef idx="minor"/>
          </p:style>
        </p:sp>
        <p:sp>
          <p:nvSpPr>
            <p:cNvPr id="530" name="CustomShape 10"/>
            <p:cNvSpPr/>
            <p:nvPr/>
          </p:nvSpPr>
          <p:spPr>
            <a:xfrm rot="5400000">
              <a:off x="265320" y="943920"/>
              <a:ext cx="309240" cy="79920"/>
            </a:xfrm>
            <a:prstGeom prst="triangle">
              <a:avLst>
                <a:gd name="adj" fmla="val 50000"/>
              </a:avLst>
            </a:prstGeom>
            <a:solidFill>
              <a:srgbClr val="ffffff"/>
            </a:solidFill>
            <a:ln w="25560">
              <a:noFill/>
            </a:ln>
          </p:spPr>
          <p:style>
            <a:lnRef idx="0"/>
            <a:fillRef idx="0"/>
            <a:effectRef idx="0"/>
            <a:fontRef idx="minor"/>
          </p:style>
        </p:sp>
      </p:grpSp>
      <p:sp>
        <p:nvSpPr>
          <p:cNvPr id="531"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32"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9" name="CustomShape 1"/>
          <p:cNvSpPr/>
          <p:nvPr/>
        </p:nvSpPr>
        <p:spPr>
          <a:xfrm>
            <a:off x="11327760" y="6585840"/>
            <a:ext cx="917280" cy="22680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fld id="{F2A2BF0C-399C-49E8-A1D1-5A8472633736}" type="slidenum">
              <a:rPr b="0" lang="en-GB" sz="900" spc="-1" strike="noStrike">
                <a:solidFill>
                  <a:srgbClr val="afabab"/>
                </a:solidFill>
                <a:latin typeface="Arial"/>
                <a:ea typeface="Tahoma"/>
              </a:rPr>
              <a:t>&lt;number&gt;</a:t>
            </a:fld>
            <a:r>
              <a:rPr b="0" lang="tr-TR" sz="900" spc="-1" strike="noStrike">
                <a:solidFill>
                  <a:srgbClr val="afabab"/>
                </a:solidFill>
                <a:latin typeface="Arial"/>
                <a:ea typeface="Tahoma"/>
              </a:rPr>
              <a:t> / </a:t>
            </a:r>
            <a:r>
              <a:rPr b="0" lang="en-US" sz="900" spc="-1" strike="noStrike">
                <a:solidFill>
                  <a:srgbClr val="afabab"/>
                </a:solidFill>
                <a:latin typeface="Arial"/>
                <a:ea typeface="Tahoma"/>
              </a:rPr>
              <a:t>11</a:t>
            </a:r>
            <a:endParaRPr b="0" lang="en-US" sz="900" spc="-1" strike="noStrike">
              <a:latin typeface="Arial"/>
            </a:endParaRPr>
          </a:p>
        </p:txBody>
      </p:sp>
      <p:pic>
        <p:nvPicPr>
          <p:cNvPr id="570" name="Picture 17" descr=""/>
          <p:cNvPicPr/>
          <p:nvPr/>
        </p:nvPicPr>
        <p:blipFill>
          <a:blip r:embed="rId2"/>
          <a:stretch/>
        </p:blipFill>
        <p:spPr>
          <a:xfrm>
            <a:off x="-18000" y="-720"/>
            <a:ext cx="3338640" cy="6850440"/>
          </a:xfrm>
          <a:prstGeom prst="rect">
            <a:avLst/>
          </a:prstGeom>
          <a:ln>
            <a:noFill/>
          </a:ln>
        </p:spPr>
      </p:pic>
      <p:sp>
        <p:nvSpPr>
          <p:cNvPr id="571" name="CustomShape 2"/>
          <p:cNvSpPr/>
          <p:nvPr/>
        </p:nvSpPr>
        <p:spPr>
          <a:xfrm>
            <a:off x="-18360" y="0"/>
            <a:ext cx="3588480" cy="574200"/>
          </a:xfrm>
          <a:prstGeom prst="rect">
            <a:avLst/>
          </a:prstGeom>
          <a:solidFill>
            <a:srgbClr val="ffffff"/>
          </a:solidFill>
          <a:ln w="25560">
            <a:noFill/>
          </a:ln>
        </p:spPr>
        <p:style>
          <a:lnRef idx="0"/>
          <a:fillRef idx="0"/>
          <a:effectRef idx="0"/>
          <a:fontRef idx="minor"/>
        </p:style>
      </p:sp>
      <p:grpSp>
        <p:nvGrpSpPr>
          <p:cNvPr id="572" name="Group 3"/>
          <p:cNvGrpSpPr/>
          <p:nvPr/>
        </p:nvGrpSpPr>
        <p:grpSpPr>
          <a:xfrm>
            <a:off x="0" y="199440"/>
            <a:ext cx="12172680" cy="338400"/>
            <a:chOff x="0" y="199440"/>
            <a:chExt cx="12172680" cy="338400"/>
          </a:xfrm>
        </p:grpSpPr>
        <p:pic>
          <p:nvPicPr>
            <p:cNvPr id="573" name="Picture 20" descr=""/>
            <p:cNvPicPr/>
            <p:nvPr/>
          </p:nvPicPr>
          <p:blipFill>
            <a:blip r:embed="rId3"/>
            <a:stretch/>
          </p:blipFill>
          <p:spPr>
            <a:xfrm>
              <a:off x="11281320" y="199440"/>
              <a:ext cx="891360" cy="338400"/>
            </a:xfrm>
            <a:prstGeom prst="rect">
              <a:avLst/>
            </a:prstGeom>
            <a:ln>
              <a:noFill/>
            </a:ln>
          </p:spPr>
        </p:pic>
        <p:pic>
          <p:nvPicPr>
            <p:cNvPr id="574" name="Picture 21" descr=""/>
            <p:cNvPicPr/>
            <p:nvPr/>
          </p:nvPicPr>
          <p:blipFill>
            <a:blip r:embed="rId4"/>
            <a:srcRect l="13722" t="0" r="58059" b="0"/>
            <a:stretch/>
          </p:blipFill>
          <p:spPr>
            <a:xfrm>
              <a:off x="0" y="199440"/>
              <a:ext cx="11639160" cy="338400"/>
            </a:xfrm>
            <a:prstGeom prst="rect">
              <a:avLst/>
            </a:prstGeom>
            <a:ln>
              <a:noFill/>
            </a:ln>
          </p:spPr>
        </p:pic>
      </p:grpSp>
      <p:pic>
        <p:nvPicPr>
          <p:cNvPr id="575" name="Picture 19" descr=""/>
          <p:cNvPicPr/>
          <p:nvPr/>
        </p:nvPicPr>
        <p:blipFill>
          <a:blip r:embed="rId5"/>
          <a:stretch/>
        </p:blipFill>
        <p:spPr>
          <a:xfrm>
            <a:off x="-18000" y="6361200"/>
            <a:ext cx="1521720" cy="495720"/>
          </a:xfrm>
          <a:prstGeom prst="rect">
            <a:avLst/>
          </a:prstGeom>
          <a:ln>
            <a:noFill/>
          </a:ln>
        </p:spPr>
      </p:pic>
      <p:grpSp>
        <p:nvGrpSpPr>
          <p:cNvPr id="576" name="Group 4"/>
          <p:cNvGrpSpPr/>
          <p:nvPr/>
        </p:nvGrpSpPr>
        <p:grpSpPr>
          <a:xfrm>
            <a:off x="62280" y="829440"/>
            <a:ext cx="397800" cy="309240"/>
            <a:chOff x="62280" y="829440"/>
            <a:chExt cx="397800" cy="309240"/>
          </a:xfrm>
        </p:grpSpPr>
        <p:sp>
          <p:nvSpPr>
            <p:cNvPr id="577" name="CustomShape 5"/>
            <p:cNvSpPr/>
            <p:nvPr/>
          </p:nvSpPr>
          <p:spPr>
            <a:xfrm>
              <a:off x="62280" y="871560"/>
              <a:ext cx="33480" cy="228240"/>
            </a:xfrm>
            <a:prstGeom prst="rect">
              <a:avLst/>
            </a:prstGeom>
            <a:solidFill>
              <a:srgbClr val="ffffff"/>
            </a:solidFill>
            <a:ln w="25560">
              <a:noFill/>
            </a:ln>
          </p:spPr>
          <p:style>
            <a:lnRef idx="0"/>
            <a:fillRef idx="0"/>
            <a:effectRef idx="0"/>
            <a:fontRef idx="minor"/>
          </p:style>
        </p:sp>
        <p:sp>
          <p:nvSpPr>
            <p:cNvPr id="578" name="CustomShape 6"/>
            <p:cNvSpPr/>
            <p:nvPr/>
          </p:nvSpPr>
          <p:spPr>
            <a:xfrm>
              <a:off x="133560" y="871560"/>
              <a:ext cx="33480" cy="228240"/>
            </a:xfrm>
            <a:prstGeom prst="rect">
              <a:avLst/>
            </a:prstGeom>
            <a:solidFill>
              <a:srgbClr val="ffffff"/>
            </a:solidFill>
            <a:ln w="25560">
              <a:noFill/>
            </a:ln>
          </p:spPr>
          <p:style>
            <a:lnRef idx="0"/>
            <a:fillRef idx="0"/>
            <a:effectRef idx="0"/>
            <a:fontRef idx="minor"/>
          </p:style>
        </p:sp>
        <p:sp>
          <p:nvSpPr>
            <p:cNvPr id="579" name="CustomShape 7"/>
            <p:cNvSpPr/>
            <p:nvPr/>
          </p:nvSpPr>
          <p:spPr>
            <a:xfrm>
              <a:off x="202680" y="871560"/>
              <a:ext cx="33480" cy="228240"/>
            </a:xfrm>
            <a:prstGeom prst="rect">
              <a:avLst/>
            </a:prstGeom>
            <a:solidFill>
              <a:srgbClr val="ffffff"/>
            </a:solidFill>
            <a:ln w="25560">
              <a:noFill/>
            </a:ln>
          </p:spPr>
          <p:style>
            <a:lnRef idx="0"/>
            <a:fillRef idx="0"/>
            <a:effectRef idx="0"/>
            <a:fontRef idx="minor"/>
          </p:style>
        </p:sp>
        <p:sp>
          <p:nvSpPr>
            <p:cNvPr id="580" name="CustomShape 8"/>
            <p:cNvSpPr/>
            <p:nvPr/>
          </p:nvSpPr>
          <p:spPr>
            <a:xfrm>
              <a:off x="262440" y="871560"/>
              <a:ext cx="33480" cy="228240"/>
            </a:xfrm>
            <a:prstGeom prst="rect">
              <a:avLst/>
            </a:prstGeom>
            <a:solidFill>
              <a:srgbClr val="ffffff"/>
            </a:solidFill>
            <a:ln w="25560">
              <a:noFill/>
            </a:ln>
          </p:spPr>
          <p:style>
            <a:lnRef idx="0"/>
            <a:fillRef idx="0"/>
            <a:effectRef idx="0"/>
            <a:fontRef idx="minor"/>
          </p:style>
        </p:sp>
        <p:sp>
          <p:nvSpPr>
            <p:cNvPr id="581" name="CustomShape 9"/>
            <p:cNvSpPr/>
            <p:nvPr/>
          </p:nvSpPr>
          <p:spPr>
            <a:xfrm>
              <a:off x="324360" y="871560"/>
              <a:ext cx="33480" cy="228240"/>
            </a:xfrm>
            <a:prstGeom prst="rect">
              <a:avLst/>
            </a:prstGeom>
            <a:solidFill>
              <a:srgbClr val="ffffff"/>
            </a:solidFill>
            <a:ln w="25560">
              <a:noFill/>
            </a:ln>
          </p:spPr>
          <p:style>
            <a:lnRef idx="0"/>
            <a:fillRef idx="0"/>
            <a:effectRef idx="0"/>
            <a:fontRef idx="minor"/>
          </p:style>
        </p:sp>
        <p:sp>
          <p:nvSpPr>
            <p:cNvPr id="582" name="CustomShape 10"/>
            <p:cNvSpPr/>
            <p:nvPr/>
          </p:nvSpPr>
          <p:spPr>
            <a:xfrm rot="5400000">
              <a:off x="265320" y="943920"/>
              <a:ext cx="309240" cy="79920"/>
            </a:xfrm>
            <a:prstGeom prst="triangle">
              <a:avLst>
                <a:gd name="adj" fmla="val 50000"/>
              </a:avLst>
            </a:prstGeom>
            <a:solidFill>
              <a:srgbClr val="ffffff"/>
            </a:solidFill>
            <a:ln w="25560">
              <a:noFill/>
            </a:ln>
          </p:spPr>
          <p:style>
            <a:lnRef idx="0"/>
            <a:fillRef idx="0"/>
            <a:effectRef idx="0"/>
            <a:fontRef idx="minor"/>
          </p:style>
        </p:sp>
      </p:grpSp>
      <p:sp>
        <p:nvSpPr>
          <p:cNvPr id="583"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84"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1" name="CustomShape 1"/>
          <p:cNvSpPr/>
          <p:nvPr/>
        </p:nvSpPr>
        <p:spPr>
          <a:xfrm>
            <a:off x="11327760" y="6585840"/>
            <a:ext cx="917280" cy="22680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fld id="{FCAE2076-82AC-47C5-9F22-328BF8934108}" type="slidenum">
              <a:rPr b="0" lang="en-GB" sz="900" spc="-1" strike="noStrike">
                <a:solidFill>
                  <a:srgbClr val="afabab"/>
                </a:solidFill>
                <a:latin typeface="Arial"/>
                <a:ea typeface="Tahoma"/>
              </a:rPr>
              <a:t>&lt;number&gt;</a:t>
            </a:fld>
            <a:r>
              <a:rPr b="0" lang="tr-TR" sz="900" spc="-1" strike="noStrike">
                <a:solidFill>
                  <a:srgbClr val="afabab"/>
                </a:solidFill>
                <a:latin typeface="Arial"/>
                <a:ea typeface="Tahoma"/>
              </a:rPr>
              <a:t> / </a:t>
            </a:r>
            <a:r>
              <a:rPr b="0" lang="en-US" sz="900" spc="-1" strike="noStrike">
                <a:solidFill>
                  <a:srgbClr val="afabab"/>
                </a:solidFill>
                <a:latin typeface="Arial"/>
                <a:ea typeface="Tahoma"/>
              </a:rPr>
              <a:t>11</a:t>
            </a:r>
            <a:endParaRPr b="0" lang="en-US" sz="900" spc="-1" strike="noStrike">
              <a:latin typeface="Arial"/>
            </a:endParaRPr>
          </a:p>
        </p:txBody>
      </p:sp>
      <p:pic>
        <p:nvPicPr>
          <p:cNvPr id="622" name="Picture 17" descr=""/>
          <p:cNvPicPr/>
          <p:nvPr/>
        </p:nvPicPr>
        <p:blipFill>
          <a:blip r:embed="rId2"/>
          <a:stretch/>
        </p:blipFill>
        <p:spPr>
          <a:xfrm>
            <a:off x="-18000" y="-720"/>
            <a:ext cx="3338640" cy="6850440"/>
          </a:xfrm>
          <a:prstGeom prst="rect">
            <a:avLst/>
          </a:prstGeom>
          <a:ln>
            <a:noFill/>
          </a:ln>
        </p:spPr>
      </p:pic>
      <p:sp>
        <p:nvSpPr>
          <p:cNvPr id="623" name="CustomShape 2"/>
          <p:cNvSpPr/>
          <p:nvPr/>
        </p:nvSpPr>
        <p:spPr>
          <a:xfrm>
            <a:off x="-18360" y="0"/>
            <a:ext cx="3588480" cy="574200"/>
          </a:xfrm>
          <a:prstGeom prst="rect">
            <a:avLst/>
          </a:prstGeom>
          <a:solidFill>
            <a:srgbClr val="ffffff"/>
          </a:solidFill>
          <a:ln w="25560">
            <a:noFill/>
          </a:ln>
        </p:spPr>
        <p:style>
          <a:lnRef idx="0"/>
          <a:fillRef idx="0"/>
          <a:effectRef idx="0"/>
          <a:fontRef idx="minor"/>
        </p:style>
      </p:sp>
      <p:grpSp>
        <p:nvGrpSpPr>
          <p:cNvPr id="624" name="Group 3"/>
          <p:cNvGrpSpPr/>
          <p:nvPr/>
        </p:nvGrpSpPr>
        <p:grpSpPr>
          <a:xfrm>
            <a:off x="0" y="199440"/>
            <a:ext cx="12172680" cy="338400"/>
            <a:chOff x="0" y="199440"/>
            <a:chExt cx="12172680" cy="338400"/>
          </a:xfrm>
        </p:grpSpPr>
        <p:pic>
          <p:nvPicPr>
            <p:cNvPr id="625" name="Picture 20" descr=""/>
            <p:cNvPicPr/>
            <p:nvPr/>
          </p:nvPicPr>
          <p:blipFill>
            <a:blip r:embed="rId3"/>
            <a:stretch/>
          </p:blipFill>
          <p:spPr>
            <a:xfrm>
              <a:off x="11281320" y="199440"/>
              <a:ext cx="891360" cy="338400"/>
            </a:xfrm>
            <a:prstGeom prst="rect">
              <a:avLst/>
            </a:prstGeom>
            <a:ln>
              <a:noFill/>
            </a:ln>
          </p:spPr>
        </p:pic>
        <p:pic>
          <p:nvPicPr>
            <p:cNvPr id="626" name="Picture 21" descr=""/>
            <p:cNvPicPr/>
            <p:nvPr/>
          </p:nvPicPr>
          <p:blipFill>
            <a:blip r:embed="rId4"/>
            <a:srcRect l="13722" t="0" r="58059" b="0"/>
            <a:stretch/>
          </p:blipFill>
          <p:spPr>
            <a:xfrm>
              <a:off x="0" y="199440"/>
              <a:ext cx="11639160" cy="338400"/>
            </a:xfrm>
            <a:prstGeom prst="rect">
              <a:avLst/>
            </a:prstGeom>
            <a:ln>
              <a:noFill/>
            </a:ln>
          </p:spPr>
        </p:pic>
      </p:grpSp>
      <p:pic>
        <p:nvPicPr>
          <p:cNvPr id="627" name="Picture 19" descr=""/>
          <p:cNvPicPr/>
          <p:nvPr/>
        </p:nvPicPr>
        <p:blipFill>
          <a:blip r:embed="rId5"/>
          <a:stretch/>
        </p:blipFill>
        <p:spPr>
          <a:xfrm>
            <a:off x="-18000" y="6361200"/>
            <a:ext cx="1521720" cy="495720"/>
          </a:xfrm>
          <a:prstGeom prst="rect">
            <a:avLst/>
          </a:prstGeom>
          <a:ln>
            <a:noFill/>
          </a:ln>
        </p:spPr>
      </p:pic>
      <p:grpSp>
        <p:nvGrpSpPr>
          <p:cNvPr id="628" name="Group 4"/>
          <p:cNvGrpSpPr/>
          <p:nvPr/>
        </p:nvGrpSpPr>
        <p:grpSpPr>
          <a:xfrm>
            <a:off x="62280" y="829440"/>
            <a:ext cx="397800" cy="309240"/>
            <a:chOff x="62280" y="829440"/>
            <a:chExt cx="397800" cy="309240"/>
          </a:xfrm>
        </p:grpSpPr>
        <p:sp>
          <p:nvSpPr>
            <p:cNvPr id="629" name="CustomShape 5"/>
            <p:cNvSpPr/>
            <p:nvPr/>
          </p:nvSpPr>
          <p:spPr>
            <a:xfrm>
              <a:off x="62280" y="871560"/>
              <a:ext cx="33480" cy="228240"/>
            </a:xfrm>
            <a:prstGeom prst="rect">
              <a:avLst/>
            </a:prstGeom>
            <a:solidFill>
              <a:srgbClr val="ffffff"/>
            </a:solidFill>
            <a:ln w="25560">
              <a:noFill/>
            </a:ln>
          </p:spPr>
          <p:style>
            <a:lnRef idx="0"/>
            <a:fillRef idx="0"/>
            <a:effectRef idx="0"/>
            <a:fontRef idx="minor"/>
          </p:style>
        </p:sp>
        <p:sp>
          <p:nvSpPr>
            <p:cNvPr id="630" name="CustomShape 6"/>
            <p:cNvSpPr/>
            <p:nvPr/>
          </p:nvSpPr>
          <p:spPr>
            <a:xfrm>
              <a:off x="133560" y="871560"/>
              <a:ext cx="33480" cy="228240"/>
            </a:xfrm>
            <a:prstGeom prst="rect">
              <a:avLst/>
            </a:prstGeom>
            <a:solidFill>
              <a:srgbClr val="ffffff"/>
            </a:solidFill>
            <a:ln w="25560">
              <a:noFill/>
            </a:ln>
          </p:spPr>
          <p:style>
            <a:lnRef idx="0"/>
            <a:fillRef idx="0"/>
            <a:effectRef idx="0"/>
            <a:fontRef idx="minor"/>
          </p:style>
        </p:sp>
        <p:sp>
          <p:nvSpPr>
            <p:cNvPr id="631" name="CustomShape 7"/>
            <p:cNvSpPr/>
            <p:nvPr/>
          </p:nvSpPr>
          <p:spPr>
            <a:xfrm>
              <a:off x="202680" y="871560"/>
              <a:ext cx="33480" cy="228240"/>
            </a:xfrm>
            <a:prstGeom prst="rect">
              <a:avLst/>
            </a:prstGeom>
            <a:solidFill>
              <a:srgbClr val="ffffff"/>
            </a:solidFill>
            <a:ln w="25560">
              <a:noFill/>
            </a:ln>
          </p:spPr>
          <p:style>
            <a:lnRef idx="0"/>
            <a:fillRef idx="0"/>
            <a:effectRef idx="0"/>
            <a:fontRef idx="minor"/>
          </p:style>
        </p:sp>
        <p:sp>
          <p:nvSpPr>
            <p:cNvPr id="632" name="CustomShape 8"/>
            <p:cNvSpPr/>
            <p:nvPr/>
          </p:nvSpPr>
          <p:spPr>
            <a:xfrm>
              <a:off x="262440" y="871560"/>
              <a:ext cx="33480" cy="228240"/>
            </a:xfrm>
            <a:prstGeom prst="rect">
              <a:avLst/>
            </a:prstGeom>
            <a:solidFill>
              <a:srgbClr val="ffffff"/>
            </a:solidFill>
            <a:ln w="25560">
              <a:noFill/>
            </a:ln>
          </p:spPr>
          <p:style>
            <a:lnRef idx="0"/>
            <a:fillRef idx="0"/>
            <a:effectRef idx="0"/>
            <a:fontRef idx="minor"/>
          </p:style>
        </p:sp>
        <p:sp>
          <p:nvSpPr>
            <p:cNvPr id="633" name="CustomShape 9"/>
            <p:cNvSpPr/>
            <p:nvPr/>
          </p:nvSpPr>
          <p:spPr>
            <a:xfrm>
              <a:off x="324360" y="871560"/>
              <a:ext cx="33480" cy="228240"/>
            </a:xfrm>
            <a:prstGeom prst="rect">
              <a:avLst/>
            </a:prstGeom>
            <a:solidFill>
              <a:srgbClr val="ffffff"/>
            </a:solidFill>
            <a:ln w="25560">
              <a:noFill/>
            </a:ln>
          </p:spPr>
          <p:style>
            <a:lnRef idx="0"/>
            <a:fillRef idx="0"/>
            <a:effectRef idx="0"/>
            <a:fontRef idx="minor"/>
          </p:style>
        </p:sp>
        <p:sp>
          <p:nvSpPr>
            <p:cNvPr id="634" name="CustomShape 10"/>
            <p:cNvSpPr/>
            <p:nvPr/>
          </p:nvSpPr>
          <p:spPr>
            <a:xfrm rot="5400000">
              <a:off x="265320" y="943920"/>
              <a:ext cx="309240" cy="79920"/>
            </a:xfrm>
            <a:prstGeom prst="triangle">
              <a:avLst>
                <a:gd name="adj" fmla="val 50000"/>
              </a:avLst>
            </a:prstGeom>
            <a:solidFill>
              <a:srgbClr val="ffffff"/>
            </a:solidFill>
            <a:ln w="25560">
              <a:noFill/>
            </a:ln>
          </p:spPr>
          <p:style>
            <a:lnRef idx="0"/>
            <a:fillRef idx="0"/>
            <a:effectRef idx="0"/>
            <a:fontRef idx="minor"/>
          </p:style>
        </p:sp>
      </p:grpSp>
      <p:sp>
        <p:nvSpPr>
          <p:cNvPr id="635"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636"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73" name="CustomShape 1"/>
          <p:cNvSpPr/>
          <p:nvPr/>
        </p:nvSpPr>
        <p:spPr>
          <a:xfrm>
            <a:off x="11327760" y="6585840"/>
            <a:ext cx="917280" cy="22680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fld id="{DBA8E7C8-B0CE-4828-B7EE-6DA41E9BBFB1}" type="slidenum">
              <a:rPr b="0" lang="en-GB" sz="900" spc="-1" strike="noStrike">
                <a:solidFill>
                  <a:srgbClr val="afabab"/>
                </a:solidFill>
                <a:latin typeface="Arial"/>
                <a:ea typeface="Tahoma"/>
              </a:rPr>
              <a:t>&lt;number&gt;</a:t>
            </a:fld>
            <a:r>
              <a:rPr b="0" lang="tr-TR" sz="900" spc="-1" strike="noStrike">
                <a:solidFill>
                  <a:srgbClr val="afabab"/>
                </a:solidFill>
                <a:latin typeface="Arial"/>
                <a:ea typeface="Tahoma"/>
              </a:rPr>
              <a:t> / </a:t>
            </a:r>
            <a:r>
              <a:rPr b="0" lang="en-US" sz="900" spc="-1" strike="noStrike">
                <a:solidFill>
                  <a:srgbClr val="afabab"/>
                </a:solidFill>
                <a:latin typeface="Arial"/>
                <a:ea typeface="Tahoma"/>
              </a:rPr>
              <a:t>11</a:t>
            </a:r>
            <a:endParaRPr b="0" lang="en-US" sz="900" spc="-1" strike="noStrike">
              <a:latin typeface="Arial"/>
            </a:endParaRPr>
          </a:p>
        </p:txBody>
      </p:sp>
      <p:pic>
        <p:nvPicPr>
          <p:cNvPr id="674" name="Picture 17" descr=""/>
          <p:cNvPicPr/>
          <p:nvPr/>
        </p:nvPicPr>
        <p:blipFill>
          <a:blip r:embed="rId2"/>
          <a:stretch/>
        </p:blipFill>
        <p:spPr>
          <a:xfrm>
            <a:off x="-18000" y="-720"/>
            <a:ext cx="3338640" cy="6850440"/>
          </a:xfrm>
          <a:prstGeom prst="rect">
            <a:avLst/>
          </a:prstGeom>
          <a:ln>
            <a:noFill/>
          </a:ln>
        </p:spPr>
      </p:pic>
      <p:sp>
        <p:nvSpPr>
          <p:cNvPr id="675" name="CustomShape 2"/>
          <p:cNvSpPr/>
          <p:nvPr/>
        </p:nvSpPr>
        <p:spPr>
          <a:xfrm>
            <a:off x="-18360" y="0"/>
            <a:ext cx="3588480" cy="574200"/>
          </a:xfrm>
          <a:prstGeom prst="rect">
            <a:avLst/>
          </a:prstGeom>
          <a:solidFill>
            <a:srgbClr val="ffffff"/>
          </a:solidFill>
          <a:ln w="25560">
            <a:noFill/>
          </a:ln>
        </p:spPr>
        <p:style>
          <a:lnRef idx="0"/>
          <a:fillRef idx="0"/>
          <a:effectRef idx="0"/>
          <a:fontRef idx="minor"/>
        </p:style>
      </p:sp>
      <p:grpSp>
        <p:nvGrpSpPr>
          <p:cNvPr id="676" name="Group 3"/>
          <p:cNvGrpSpPr/>
          <p:nvPr/>
        </p:nvGrpSpPr>
        <p:grpSpPr>
          <a:xfrm>
            <a:off x="0" y="199440"/>
            <a:ext cx="12172680" cy="338400"/>
            <a:chOff x="0" y="199440"/>
            <a:chExt cx="12172680" cy="338400"/>
          </a:xfrm>
        </p:grpSpPr>
        <p:pic>
          <p:nvPicPr>
            <p:cNvPr id="677" name="Picture 20" descr=""/>
            <p:cNvPicPr/>
            <p:nvPr/>
          </p:nvPicPr>
          <p:blipFill>
            <a:blip r:embed="rId3"/>
            <a:stretch/>
          </p:blipFill>
          <p:spPr>
            <a:xfrm>
              <a:off x="11281320" y="199440"/>
              <a:ext cx="891360" cy="338400"/>
            </a:xfrm>
            <a:prstGeom prst="rect">
              <a:avLst/>
            </a:prstGeom>
            <a:ln>
              <a:noFill/>
            </a:ln>
          </p:spPr>
        </p:pic>
        <p:pic>
          <p:nvPicPr>
            <p:cNvPr id="678" name="Picture 21" descr=""/>
            <p:cNvPicPr/>
            <p:nvPr/>
          </p:nvPicPr>
          <p:blipFill>
            <a:blip r:embed="rId4"/>
            <a:srcRect l="13722" t="0" r="58059" b="0"/>
            <a:stretch/>
          </p:blipFill>
          <p:spPr>
            <a:xfrm>
              <a:off x="0" y="199440"/>
              <a:ext cx="11639160" cy="338400"/>
            </a:xfrm>
            <a:prstGeom prst="rect">
              <a:avLst/>
            </a:prstGeom>
            <a:ln>
              <a:noFill/>
            </a:ln>
          </p:spPr>
        </p:pic>
      </p:grpSp>
      <p:pic>
        <p:nvPicPr>
          <p:cNvPr id="679" name="Picture 19" descr=""/>
          <p:cNvPicPr/>
          <p:nvPr/>
        </p:nvPicPr>
        <p:blipFill>
          <a:blip r:embed="rId5"/>
          <a:stretch/>
        </p:blipFill>
        <p:spPr>
          <a:xfrm>
            <a:off x="-18000" y="6361200"/>
            <a:ext cx="1521720" cy="495720"/>
          </a:xfrm>
          <a:prstGeom prst="rect">
            <a:avLst/>
          </a:prstGeom>
          <a:ln>
            <a:noFill/>
          </a:ln>
        </p:spPr>
      </p:pic>
      <p:grpSp>
        <p:nvGrpSpPr>
          <p:cNvPr id="680" name="Group 4"/>
          <p:cNvGrpSpPr/>
          <p:nvPr/>
        </p:nvGrpSpPr>
        <p:grpSpPr>
          <a:xfrm>
            <a:off x="62280" y="829440"/>
            <a:ext cx="397800" cy="309240"/>
            <a:chOff x="62280" y="829440"/>
            <a:chExt cx="397800" cy="309240"/>
          </a:xfrm>
        </p:grpSpPr>
        <p:sp>
          <p:nvSpPr>
            <p:cNvPr id="681" name="CustomShape 5"/>
            <p:cNvSpPr/>
            <p:nvPr/>
          </p:nvSpPr>
          <p:spPr>
            <a:xfrm>
              <a:off x="62280" y="871560"/>
              <a:ext cx="33480" cy="228240"/>
            </a:xfrm>
            <a:prstGeom prst="rect">
              <a:avLst/>
            </a:prstGeom>
            <a:solidFill>
              <a:srgbClr val="ffffff"/>
            </a:solidFill>
            <a:ln w="25560">
              <a:noFill/>
            </a:ln>
          </p:spPr>
          <p:style>
            <a:lnRef idx="0"/>
            <a:fillRef idx="0"/>
            <a:effectRef idx="0"/>
            <a:fontRef idx="minor"/>
          </p:style>
        </p:sp>
        <p:sp>
          <p:nvSpPr>
            <p:cNvPr id="682" name="CustomShape 6"/>
            <p:cNvSpPr/>
            <p:nvPr/>
          </p:nvSpPr>
          <p:spPr>
            <a:xfrm>
              <a:off x="133560" y="871560"/>
              <a:ext cx="33480" cy="228240"/>
            </a:xfrm>
            <a:prstGeom prst="rect">
              <a:avLst/>
            </a:prstGeom>
            <a:solidFill>
              <a:srgbClr val="ffffff"/>
            </a:solidFill>
            <a:ln w="25560">
              <a:noFill/>
            </a:ln>
          </p:spPr>
          <p:style>
            <a:lnRef idx="0"/>
            <a:fillRef idx="0"/>
            <a:effectRef idx="0"/>
            <a:fontRef idx="minor"/>
          </p:style>
        </p:sp>
        <p:sp>
          <p:nvSpPr>
            <p:cNvPr id="683" name="CustomShape 7"/>
            <p:cNvSpPr/>
            <p:nvPr/>
          </p:nvSpPr>
          <p:spPr>
            <a:xfrm>
              <a:off x="202680" y="871560"/>
              <a:ext cx="33480" cy="228240"/>
            </a:xfrm>
            <a:prstGeom prst="rect">
              <a:avLst/>
            </a:prstGeom>
            <a:solidFill>
              <a:srgbClr val="ffffff"/>
            </a:solidFill>
            <a:ln w="25560">
              <a:noFill/>
            </a:ln>
          </p:spPr>
          <p:style>
            <a:lnRef idx="0"/>
            <a:fillRef idx="0"/>
            <a:effectRef idx="0"/>
            <a:fontRef idx="minor"/>
          </p:style>
        </p:sp>
        <p:sp>
          <p:nvSpPr>
            <p:cNvPr id="684" name="CustomShape 8"/>
            <p:cNvSpPr/>
            <p:nvPr/>
          </p:nvSpPr>
          <p:spPr>
            <a:xfrm>
              <a:off x="262440" y="871560"/>
              <a:ext cx="33480" cy="228240"/>
            </a:xfrm>
            <a:prstGeom prst="rect">
              <a:avLst/>
            </a:prstGeom>
            <a:solidFill>
              <a:srgbClr val="ffffff"/>
            </a:solidFill>
            <a:ln w="25560">
              <a:noFill/>
            </a:ln>
          </p:spPr>
          <p:style>
            <a:lnRef idx="0"/>
            <a:fillRef idx="0"/>
            <a:effectRef idx="0"/>
            <a:fontRef idx="minor"/>
          </p:style>
        </p:sp>
        <p:sp>
          <p:nvSpPr>
            <p:cNvPr id="685" name="CustomShape 9"/>
            <p:cNvSpPr/>
            <p:nvPr/>
          </p:nvSpPr>
          <p:spPr>
            <a:xfrm>
              <a:off x="324360" y="871560"/>
              <a:ext cx="33480" cy="228240"/>
            </a:xfrm>
            <a:prstGeom prst="rect">
              <a:avLst/>
            </a:prstGeom>
            <a:solidFill>
              <a:srgbClr val="ffffff"/>
            </a:solidFill>
            <a:ln w="25560">
              <a:noFill/>
            </a:ln>
          </p:spPr>
          <p:style>
            <a:lnRef idx="0"/>
            <a:fillRef idx="0"/>
            <a:effectRef idx="0"/>
            <a:fontRef idx="minor"/>
          </p:style>
        </p:sp>
        <p:sp>
          <p:nvSpPr>
            <p:cNvPr id="686" name="CustomShape 10"/>
            <p:cNvSpPr/>
            <p:nvPr/>
          </p:nvSpPr>
          <p:spPr>
            <a:xfrm rot="5400000">
              <a:off x="265320" y="943920"/>
              <a:ext cx="309240" cy="79920"/>
            </a:xfrm>
            <a:prstGeom prst="triangle">
              <a:avLst>
                <a:gd name="adj" fmla="val 50000"/>
              </a:avLst>
            </a:prstGeom>
            <a:solidFill>
              <a:srgbClr val="ffffff"/>
            </a:solidFill>
            <a:ln w="25560">
              <a:noFill/>
            </a:ln>
          </p:spPr>
          <p:style>
            <a:lnRef idx="0"/>
            <a:fillRef idx="0"/>
            <a:effectRef idx="0"/>
            <a:fontRef idx="minor"/>
          </p:style>
        </p:sp>
      </p:grpSp>
      <p:sp>
        <p:nvSpPr>
          <p:cNvPr id="687"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688"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25" name="CustomShape 1"/>
          <p:cNvSpPr/>
          <p:nvPr/>
        </p:nvSpPr>
        <p:spPr>
          <a:xfrm>
            <a:off x="11327760" y="6585840"/>
            <a:ext cx="917280" cy="22680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fld id="{031616BC-93D5-4814-9296-FF3E14FE952D}" type="slidenum">
              <a:rPr b="0" lang="en-GB" sz="900" spc="-1" strike="noStrike">
                <a:solidFill>
                  <a:srgbClr val="afabab"/>
                </a:solidFill>
                <a:latin typeface="Arial"/>
                <a:ea typeface="Tahoma"/>
              </a:rPr>
              <a:t>&lt;number&gt;</a:t>
            </a:fld>
            <a:r>
              <a:rPr b="0" lang="tr-TR" sz="900" spc="-1" strike="noStrike">
                <a:solidFill>
                  <a:srgbClr val="afabab"/>
                </a:solidFill>
                <a:latin typeface="Arial"/>
                <a:ea typeface="Tahoma"/>
              </a:rPr>
              <a:t> / </a:t>
            </a:r>
            <a:r>
              <a:rPr b="0" lang="en-US" sz="900" spc="-1" strike="noStrike">
                <a:solidFill>
                  <a:srgbClr val="afabab"/>
                </a:solidFill>
                <a:latin typeface="Arial"/>
                <a:ea typeface="Tahoma"/>
              </a:rPr>
              <a:t>11</a:t>
            </a:r>
            <a:endParaRPr b="0" lang="en-US" sz="900" spc="-1" strike="noStrike">
              <a:latin typeface="Arial"/>
            </a:endParaRPr>
          </a:p>
        </p:txBody>
      </p:sp>
      <p:pic>
        <p:nvPicPr>
          <p:cNvPr id="726" name="Picture 17" descr=""/>
          <p:cNvPicPr/>
          <p:nvPr/>
        </p:nvPicPr>
        <p:blipFill>
          <a:blip r:embed="rId2"/>
          <a:stretch/>
        </p:blipFill>
        <p:spPr>
          <a:xfrm>
            <a:off x="-18000" y="-720"/>
            <a:ext cx="3338640" cy="6850440"/>
          </a:xfrm>
          <a:prstGeom prst="rect">
            <a:avLst/>
          </a:prstGeom>
          <a:ln>
            <a:noFill/>
          </a:ln>
        </p:spPr>
      </p:pic>
      <p:sp>
        <p:nvSpPr>
          <p:cNvPr id="727" name="CustomShape 2"/>
          <p:cNvSpPr/>
          <p:nvPr/>
        </p:nvSpPr>
        <p:spPr>
          <a:xfrm>
            <a:off x="-18360" y="0"/>
            <a:ext cx="3588480" cy="574200"/>
          </a:xfrm>
          <a:prstGeom prst="rect">
            <a:avLst/>
          </a:prstGeom>
          <a:solidFill>
            <a:srgbClr val="ffffff"/>
          </a:solidFill>
          <a:ln w="25560">
            <a:noFill/>
          </a:ln>
        </p:spPr>
        <p:style>
          <a:lnRef idx="0"/>
          <a:fillRef idx="0"/>
          <a:effectRef idx="0"/>
          <a:fontRef idx="minor"/>
        </p:style>
      </p:sp>
      <p:grpSp>
        <p:nvGrpSpPr>
          <p:cNvPr id="728" name="Group 3"/>
          <p:cNvGrpSpPr/>
          <p:nvPr/>
        </p:nvGrpSpPr>
        <p:grpSpPr>
          <a:xfrm>
            <a:off x="0" y="199440"/>
            <a:ext cx="12172680" cy="338400"/>
            <a:chOff x="0" y="199440"/>
            <a:chExt cx="12172680" cy="338400"/>
          </a:xfrm>
        </p:grpSpPr>
        <p:pic>
          <p:nvPicPr>
            <p:cNvPr id="729" name="Picture 20" descr=""/>
            <p:cNvPicPr/>
            <p:nvPr/>
          </p:nvPicPr>
          <p:blipFill>
            <a:blip r:embed="rId3"/>
            <a:stretch/>
          </p:blipFill>
          <p:spPr>
            <a:xfrm>
              <a:off x="11281320" y="199440"/>
              <a:ext cx="891360" cy="338400"/>
            </a:xfrm>
            <a:prstGeom prst="rect">
              <a:avLst/>
            </a:prstGeom>
            <a:ln>
              <a:noFill/>
            </a:ln>
          </p:spPr>
        </p:pic>
        <p:pic>
          <p:nvPicPr>
            <p:cNvPr id="730" name="Picture 21" descr=""/>
            <p:cNvPicPr/>
            <p:nvPr/>
          </p:nvPicPr>
          <p:blipFill>
            <a:blip r:embed="rId4"/>
            <a:srcRect l="13722" t="0" r="58059" b="0"/>
            <a:stretch/>
          </p:blipFill>
          <p:spPr>
            <a:xfrm>
              <a:off x="0" y="199440"/>
              <a:ext cx="11639160" cy="338400"/>
            </a:xfrm>
            <a:prstGeom prst="rect">
              <a:avLst/>
            </a:prstGeom>
            <a:ln>
              <a:noFill/>
            </a:ln>
          </p:spPr>
        </p:pic>
      </p:grpSp>
      <p:pic>
        <p:nvPicPr>
          <p:cNvPr id="731" name="Picture 19" descr=""/>
          <p:cNvPicPr/>
          <p:nvPr/>
        </p:nvPicPr>
        <p:blipFill>
          <a:blip r:embed="rId5"/>
          <a:stretch/>
        </p:blipFill>
        <p:spPr>
          <a:xfrm>
            <a:off x="-18000" y="6361200"/>
            <a:ext cx="1521720" cy="495720"/>
          </a:xfrm>
          <a:prstGeom prst="rect">
            <a:avLst/>
          </a:prstGeom>
          <a:ln>
            <a:noFill/>
          </a:ln>
        </p:spPr>
      </p:pic>
      <p:grpSp>
        <p:nvGrpSpPr>
          <p:cNvPr id="732" name="Group 4"/>
          <p:cNvGrpSpPr/>
          <p:nvPr/>
        </p:nvGrpSpPr>
        <p:grpSpPr>
          <a:xfrm>
            <a:off x="62280" y="829440"/>
            <a:ext cx="397800" cy="309240"/>
            <a:chOff x="62280" y="829440"/>
            <a:chExt cx="397800" cy="309240"/>
          </a:xfrm>
        </p:grpSpPr>
        <p:sp>
          <p:nvSpPr>
            <p:cNvPr id="733" name="CustomShape 5"/>
            <p:cNvSpPr/>
            <p:nvPr/>
          </p:nvSpPr>
          <p:spPr>
            <a:xfrm>
              <a:off x="62280" y="871560"/>
              <a:ext cx="33480" cy="228240"/>
            </a:xfrm>
            <a:prstGeom prst="rect">
              <a:avLst/>
            </a:prstGeom>
            <a:solidFill>
              <a:srgbClr val="ffffff"/>
            </a:solidFill>
            <a:ln w="25560">
              <a:noFill/>
            </a:ln>
          </p:spPr>
          <p:style>
            <a:lnRef idx="0"/>
            <a:fillRef idx="0"/>
            <a:effectRef idx="0"/>
            <a:fontRef idx="minor"/>
          </p:style>
        </p:sp>
        <p:sp>
          <p:nvSpPr>
            <p:cNvPr id="734" name="CustomShape 6"/>
            <p:cNvSpPr/>
            <p:nvPr/>
          </p:nvSpPr>
          <p:spPr>
            <a:xfrm>
              <a:off x="133560" y="871560"/>
              <a:ext cx="33480" cy="228240"/>
            </a:xfrm>
            <a:prstGeom prst="rect">
              <a:avLst/>
            </a:prstGeom>
            <a:solidFill>
              <a:srgbClr val="ffffff"/>
            </a:solidFill>
            <a:ln w="25560">
              <a:noFill/>
            </a:ln>
          </p:spPr>
          <p:style>
            <a:lnRef idx="0"/>
            <a:fillRef idx="0"/>
            <a:effectRef idx="0"/>
            <a:fontRef idx="minor"/>
          </p:style>
        </p:sp>
        <p:sp>
          <p:nvSpPr>
            <p:cNvPr id="735" name="CustomShape 7"/>
            <p:cNvSpPr/>
            <p:nvPr/>
          </p:nvSpPr>
          <p:spPr>
            <a:xfrm>
              <a:off x="202680" y="871560"/>
              <a:ext cx="33480" cy="228240"/>
            </a:xfrm>
            <a:prstGeom prst="rect">
              <a:avLst/>
            </a:prstGeom>
            <a:solidFill>
              <a:srgbClr val="ffffff"/>
            </a:solidFill>
            <a:ln w="25560">
              <a:noFill/>
            </a:ln>
          </p:spPr>
          <p:style>
            <a:lnRef idx="0"/>
            <a:fillRef idx="0"/>
            <a:effectRef idx="0"/>
            <a:fontRef idx="minor"/>
          </p:style>
        </p:sp>
        <p:sp>
          <p:nvSpPr>
            <p:cNvPr id="736" name="CustomShape 8"/>
            <p:cNvSpPr/>
            <p:nvPr/>
          </p:nvSpPr>
          <p:spPr>
            <a:xfrm>
              <a:off x="262440" y="871560"/>
              <a:ext cx="33480" cy="228240"/>
            </a:xfrm>
            <a:prstGeom prst="rect">
              <a:avLst/>
            </a:prstGeom>
            <a:solidFill>
              <a:srgbClr val="ffffff"/>
            </a:solidFill>
            <a:ln w="25560">
              <a:noFill/>
            </a:ln>
          </p:spPr>
          <p:style>
            <a:lnRef idx="0"/>
            <a:fillRef idx="0"/>
            <a:effectRef idx="0"/>
            <a:fontRef idx="minor"/>
          </p:style>
        </p:sp>
        <p:sp>
          <p:nvSpPr>
            <p:cNvPr id="737" name="CustomShape 9"/>
            <p:cNvSpPr/>
            <p:nvPr/>
          </p:nvSpPr>
          <p:spPr>
            <a:xfrm>
              <a:off x="324360" y="871560"/>
              <a:ext cx="33480" cy="228240"/>
            </a:xfrm>
            <a:prstGeom prst="rect">
              <a:avLst/>
            </a:prstGeom>
            <a:solidFill>
              <a:srgbClr val="ffffff"/>
            </a:solidFill>
            <a:ln w="25560">
              <a:noFill/>
            </a:ln>
          </p:spPr>
          <p:style>
            <a:lnRef idx="0"/>
            <a:fillRef idx="0"/>
            <a:effectRef idx="0"/>
            <a:fontRef idx="minor"/>
          </p:style>
        </p:sp>
        <p:sp>
          <p:nvSpPr>
            <p:cNvPr id="738" name="CustomShape 10"/>
            <p:cNvSpPr/>
            <p:nvPr/>
          </p:nvSpPr>
          <p:spPr>
            <a:xfrm rot="5400000">
              <a:off x="265320" y="943920"/>
              <a:ext cx="309240" cy="79920"/>
            </a:xfrm>
            <a:prstGeom prst="triangle">
              <a:avLst>
                <a:gd name="adj" fmla="val 50000"/>
              </a:avLst>
            </a:prstGeom>
            <a:solidFill>
              <a:srgbClr val="ffffff"/>
            </a:solidFill>
            <a:ln w="25560">
              <a:noFill/>
            </a:ln>
          </p:spPr>
          <p:style>
            <a:lnRef idx="0"/>
            <a:fillRef idx="0"/>
            <a:effectRef idx="0"/>
            <a:fontRef idx="minor"/>
          </p:style>
        </p:sp>
      </p:grpSp>
      <p:sp>
        <p:nvSpPr>
          <p:cNvPr id="739"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40"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77" name="CustomShape 1"/>
          <p:cNvSpPr/>
          <p:nvPr/>
        </p:nvSpPr>
        <p:spPr>
          <a:xfrm>
            <a:off x="11327760" y="6585840"/>
            <a:ext cx="917280" cy="22680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fld id="{76306506-4429-4A3C-8E3B-F31524925E16}" type="slidenum">
              <a:rPr b="0" lang="en-GB" sz="900" spc="-1" strike="noStrike">
                <a:solidFill>
                  <a:srgbClr val="afabab"/>
                </a:solidFill>
                <a:latin typeface="Arial"/>
                <a:ea typeface="Tahoma"/>
              </a:rPr>
              <a:t>&lt;number&gt;</a:t>
            </a:fld>
            <a:r>
              <a:rPr b="0" lang="tr-TR" sz="900" spc="-1" strike="noStrike">
                <a:solidFill>
                  <a:srgbClr val="afabab"/>
                </a:solidFill>
                <a:latin typeface="Arial"/>
                <a:ea typeface="Tahoma"/>
              </a:rPr>
              <a:t> / </a:t>
            </a:r>
            <a:r>
              <a:rPr b="0" lang="en-US" sz="900" spc="-1" strike="noStrike">
                <a:solidFill>
                  <a:srgbClr val="afabab"/>
                </a:solidFill>
                <a:latin typeface="Arial"/>
                <a:ea typeface="Tahoma"/>
              </a:rPr>
              <a:t>11</a:t>
            </a:r>
            <a:endParaRPr b="0" lang="en-US" sz="900" spc="-1" strike="noStrike">
              <a:latin typeface="Arial"/>
            </a:endParaRPr>
          </a:p>
        </p:txBody>
      </p:sp>
      <p:pic>
        <p:nvPicPr>
          <p:cNvPr id="778" name="Picture 17" descr=""/>
          <p:cNvPicPr/>
          <p:nvPr/>
        </p:nvPicPr>
        <p:blipFill>
          <a:blip r:embed="rId2"/>
          <a:stretch/>
        </p:blipFill>
        <p:spPr>
          <a:xfrm>
            <a:off x="-18000" y="-720"/>
            <a:ext cx="3338640" cy="6850440"/>
          </a:xfrm>
          <a:prstGeom prst="rect">
            <a:avLst/>
          </a:prstGeom>
          <a:ln>
            <a:noFill/>
          </a:ln>
        </p:spPr>
      </p:pic>
      <p:sp>
        <p:nvSpPr>
          <p:cNvPr id="779" name="CustomShape 2"/>
          <p:cNvSpPr/>
          <p:nvPr/>
        </p:nvSpPr>
        <p:spPr>
          <a:xfrm>
            <a:off x="-18360" y="0"/>
            <a:ext cx="3588480" cy="574200"/>
          </a:xfrm>
          <a:prstGeom prst="rect">
            <a:avLst/>
          </a:prstGeom>
          <a:solidFill>
            <a:srgbClr val="ffffff"/>
          </a:solidFill>
          <a:ln w="25560">
            <a:noFill/>
          </a:ln>
        </p:spPr>
        <p:style>
          <a:lnRef idx="0"/>
          <a:fillRef idx="0"/>
          <a:effectRef idx="0"/>
          <a:fontRef idx="minor"/>
        </p:style>
      </p:sp>
      <p:grpSp>
        <p:nvGrpSpPr>
          <p:cNvPr id="780" name="Group 3"/>
          <p:cNvGrpSpPr/>
          <p:nvPr/>
        </p:nvGrpSpPr>
        <p:grpSpPr>
          <a:xfrm>
            <a:off x="0" y="199440"/>
            <a:ext cx="12172680" cy="338400"/>
            <a:chOff x="0" y="199440"/>
            <a:chExt cx="12172680" cy="338400"/>
          </a:xfrm>
        </p:grpSpPr>
        <p:pic>
          <p:nvPicPr>
            <p:cNvPr id="781" name="Picture 20" descr=""/>
            <p:cNvPicPr/>
            <p:nvPr/>
          </p:nvPicPr>
          <p:blipFill>
            <a:blip r:embed="rId3"/>
            <a:stretch/>
          </p:blipFill>
          <p:spPr>
            <a:xfrm>
              <a:off x="11281320" y="199440"/>
              <a:ext cx="891360" cy="338400"/>
            </a:xfrm>
            <a:prstGeom prst="rect">
              <a:avLst/>
            </a:prstGeom>
            <a:ln>
              <a:noFill/>
            </a:ln>
          </p:spPr>
        </p:pic>
        <p:pic>
          <p:nvPicPr>
            <p:cNvPr id="782" name="Picture 21" descr=""/>
            <p:cNvPicPr/>
            <p:nvPr/>
          </p:nvPicPr>
          <p:blipFill>
            <a:blip r:embed="rId4"/>
            <a:srcRect l="13722" t="0" r="58059" b="0"/>
            <a:stretch/>
          </p:blipFill>
          <p:spPr>
            <a:xfrm>
              <a:off x="0" y="199440"/>
              <a:ext cx="11639160" cy="338400"/>
            </a:xfrm>
            <a:prstGeom prst="rect">
              <a:avLst/>
            </a:prstGeom>
            <a:ln>
              <a:noFill/>
            </a:ln>
          </p:spPr>
        </p:pic>
      </p:grpSp>
      <p:pic>
        <p:nvPicPr>
          <p:cNvPr id="783" name="Picture 19" descr=""/>
          <p:cNvPicPr/>
          <p:nvPr/>
        </p:nvPicPr>
        <p:blipFill>
          <a:blip r:embed="rId5"/>
          <a:stretch/>
        </p:blipFill>
        <p:spPr>
          <a:xfrm>
            <a:off x="-18000" y="6361200"/>
            <a:ext cx="1521720" cy="495720"/>
          </a:xfrm>
          <a:prstGeom prst="rect">
            <a:avLst/>
          </a:prstGeom>
          <a:ln>
            <a:noFill/>
          </a:ln>
        </p:spPr>
      </p:pic>
      <p:grpSp>
        <p:nvGrpSpPr>
          <p:cNvPr id="784" name="Group 4"/>
          <p:cNvGrpSpPr/>
          <p:nvPr/>
        </p:nvGrpSpPr>
        <p:grpSpPr>
          <a:xfrm>
            <a:off x="62280" y="829440"/>
            <a:ext cx="397800" cy="309240"/>
            <a:chOff x="62280" y="829440"/>
            <a:chExt cx="397800" cy="309240"/>
          </a:xfrm>
        </p:grpSpPr>
        <p:sp>
          <p:nvSpPr>
            <p:cNvPr id="785" name="CustomShape 5"/>
            <p:cNvSpPr/>
            <p:nvPr/>
          </p:nvSpPr>
          <p:spPr>
            <a:xfrm>
              <a:off x="62280" y="871560"/>
              <a:ext cx="33480" cy="228240"/>
            </a:xfrm>
            <a:prstGeom prst="rect">
              <a:avLst/>
            </a:prstGeom>
            <a:solidFill>
              <a:srgbClr val="ffffff"/>
            </a:solidFill>
            <a:ln w="25560">
              <a:noFill/>
            </a:ln>
          </p:spPr>
          <p:style>
            <a:lnRef idx="0"/>
            <a:fillRef idx="0"/>
            <a:effectRef idx="0"/>
            <a:fontRef idx="minor"/>
          </p:style>
        </p:sp>
        <p:sp>
          <p:nvSpPr>
            <p:cNvPr id="786" name="CustomShape 6"/>
            <p:cNvSpPr/>
            <p:nvPr/>
          </p:nvSpPr>
          <p:spPr>
            <a:xfrm>
              <a:off x="133560" y="871560"/>
              <a:ext cx="33480" cy="228240"/>
            </a:xfrm>
            <a:prstGeom prst="rect">
              <a:avLst/>
            </a:prstGeom>
            <a:solidFill>
              <a:srgbClr val="ffffff"/>
            </a:solidFill>
            <a:ln w="25560">
              <a:noFill/>
            </a:ln>
          </p:spPr>
          <p:style>
            <a:lnRef idx="0"/>
            <a:fillRef idx="0"/>
            <a:effectRef idx="0"/>
            <a:fontRef idx="minor"/>
          </p:style>
        </p:sp>
        <p:sp>
          <p:nvSpPr>
            <p:cNvPr id="787" name="CustomShape 7"/>
            <p:cNvSpPr/>
            <p:nvPr/>
          </p:nvSpPr>
          <p:spPr>
            <a:xfrm>
              <a:off x="202680" y="871560"/>
              <a:ext cx="33480" cy="228240"/>
            </a:xfrm>
            <a:prstGeom prst="rect">
              <a:avLst/>
            </a:prstGeom>
            <a:solidFill>
              <a:srgbClr val="ffffff"/>
            </a:solidFill>
            <a:ln w="25560">
              <a:noFill/>
            </a:ln>
          </p:spPr>
          <p:style>
            <a:lnRef idx="0"/>
            <a:fillRef idx="0"/>
            <a:effectRef idx="0"/>
            <a:fontRef idx="minor"/>
          </p:style>
        </p:sp>
        <p:sp>
          <p:nvSpPr>
            <p:cNvPr id="788" name="CustomShape 8"/>
            <p:cNvSpPr/>
            <p:nvPr/>
          </p:nvSpPr>
          <p:spPr>
            <a:xfrm>
              <a:off x="262440" y="871560"/>
              <a:ext cx="33480" cy="228240"/>
            </a:xfrm>
            <a:prstGeom prst="rect">
              <a:avLst/>
            </a:prstGeom>
            <a:solidFill>
              <a:srgbClr val="ffffff"/>
            </a:solidFill>
            <a:ln w="25560">
              <a:noFill/>
            </a:ln>
          </p:spPr>
          <p:style>
            <a:lnRef idx="0"/>
            <a:fillRef idx="0"/>
            <a:effectRef idx="0"/>
            <a:fontRef idx="minor"/>
          </p:style>
        </p:sp>
        <p:sp>
          <p:nvSpPr>
            <p:cNvPr id="789" name="CustomShape 9"/>
            <p:cNvSpPr/>
            <p:nvPr/>
          </p:nvSpPr>
          <p:spPr>
            <a:xfrm>
              <a:off x="324360" y="871560"/>
              <a:ext cx="33480" cy="228240"/>
            </a:xfrm>
            <a:prstGeom prst="rect">
              <a:avLst/>
            </a:prstGeom>
            <a:solidFill>
              <a:srgbClr val="ffffff"/>
            </a:solidFill>
            <a:ln w="25560">
              <a:noFill/>
            </a:ln>
          </p:spPr>
          <p:style>
            <a:lnRef idx="0"/>
            <a:fillRef idx="0"/>
            <a:effectRef idx="0"/>
            <a:fontRef idx="minor"/>
          </p:style>
        </p:sp>
        <p:sp>
          <p:nvSpPr>
            <p:cNvPr id="790" name="CustomShape 10"/>
            <p:cNvSpPr/>
            <p:nvPr/>
          </p:nvSpPr>
          <p:spPr>
            <a:xfrm rot="5400000">
              <a:off x="265320" y="943920"/>
              <a:ext cx="309240" cy="79920"/>
            </a:xfrm>
            <a:prstGeom prst="triangle">
              <a:avLst>
                <a:gd name="adj" fmla="val 50000"/>
              </a:avLst>
            </a:prstGeom>
            <a:solidFill>
              <a:srgbClr val="ffffff"/>
            </a:solidFill>
            <a:ln w="25560">
              <a:noFill/>
            </a:ln>
          </p:spPr>
          <p:style>
            <a:lnRef idx="0"/>
            <a:fillRef idx="0"/>
            <a:effectRef idx="0"/>
            <a:fontRef idx="minor"/>
          </p:style>
        </p:sp>
      </p:grpSp>
      <p:sp>
        <p:nvSpPr>
          <p:cNvPr id="791"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92"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9" name="CustomShape 1"/>
          <p:cNvSpPr/>
          <p:nvPr/>
        </p:nvSpPr>
        <p:spPr>
          <a:xfrm>
            <a:off x="11327760" y="6585840"/>
            <a:ext cx="917280" cy="22680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fld id="{D812055B-FC57-445C-ACA7-4F6C10915F32}" type="slidenum">
              <a:rPr b="0" lang="en-GB" sz="900" spc="-1" strike="noStrike">
                <a:solidFill>
                  <a:srgbClr val="afabab"/>
                </a:solidFill>
                <a:latin typeface="Arial"/>
                <a:ea typeface="Tahoma"/>
              </a:rPr>
              <a:t>&lt;number&gt;</a:t>
            </a:fld>
            <a:r>
              <a:rPr b="0" lang="tr-TR" sz="900" spc="-1" strike="noStrike">
                <a:solidFill>
                  <a:srgbClr val="afabab"/>
                </a:solidFill>
                <a:latin typeface="Arial"/>
                <a:ea typeface="Tahoma"/>
              </a:rPr>
              <a:t> / </a:t>
            </a:r>
            <a:r>
              <a:rPr b="0" lang="en-US" sz="900" spc="-1" strike="noStrike">
                <a:solidFill>
                  <a:srgbClr val="afabab"/>
                </a:solidFill>
                <a:latin typeface="Arial"/>
                <a:ea typeface="Tahoma"/>
              </a:rPr>
              <a:t>11</a:t>
            </a:r>
            <a:endParaRPr b="0" lang="en-US" sz="900" spc="-1" strike="noStrike">
              <a:latin typeface="Arial"/>
            </a:endParaRPr>
          </a:p>
        </p:txBody>
      </p:sp>
      <p:pic>
        <p:nvPicPr>
          <p:cNvPr id="830" name="Picture 17" descr=""/>
          <p:cNvPicPr/>
          <p:nvPr/>
        </p:nvPicPr>
        <p:blipFill>
          <a:blip r:embed="rId2"/>
          <a:stretch/>
        </p:blipFill>
        <p:spPr>
          <a:xfrm>
            <a:off x="-18000" y="-720"/>
            <a:ext cx="3338640" cy="6850440"/>
          </a:xfrm>
          <a:prstGeom prst="rect">
            <a:avLst/>
          </a:prstGeom>
          <a:ln>
            <a:noFill/>
          </a:ln>
        </p:spPr>
      </p:pic>
      <p:sp>
        <p:nvSpPr>
          <p:cNvPr id="831" name="CustomShape 2"/>
          <p:cNvSpPr/>
          <p:nvPr/>
        </p:nvSpPr>
        <p:spPr>
          <a:xfrm>
            <a:off x="-18360" y="0"/>
            <a:ext cx="3588480" cy="574200"/>
          </a:xfrm>
          <a:prstGeom prst="rect">
            <a:avLst/>
          </a:prstGeom>
          <a:solidFill>
            <a:srgbClr val="ffffff"/>
          </a:solidFill>
          <a:ln w="25560">
            <a:noFill/>
          </a:ln>
        </p:spPr>
        <p:style>
          <a:lnRef idx="0"/>
          <a:fillRef idx="0"/>
          <a:effectRef idx="0"/>
          <a:fontRef idx="minor"/>
        </p:style>
      </p:sp>
      <p:grpSp>
        <p:nvGrpSpPr>
          <p:cNvPr id="832" name="Group 3"/>
          <p:cNvGrpSpPr/>
          <p:nvPr/>
        </p:nvGrpSpPr>
        <p:grpSpPr>
          <a:xfrm>
            <a:off x="0" y="199440"/>
            <a:ext cx="12172680" cy="338400"/>
            <a:chOff x="0" y="199440"/>
            <a:chExt cx="12172680" cy="338400"/>
          </a:xfrm>
        </p:grpSpPr>
        <p:pic>
          <p:nvPicPr>
            <p:cNvPr id="833" name="Picture 20" descr=""/>
            <p:cNvPicPr/>
            <p:nvPr/>
          </p:nvPicPr>
          <p:blipFill>
            <a:blip r:embed="rId3"/>
            <a:stretch/>
          </p:blipFill>
          <p:spPr>
            <a:xfrm>
              <a:off x="11281320" y="199440"/>
              <a:ext cx="891360" cy="338400"/>
            </a:xfrm>
            <a:prstGeom prst="rect">
              <a:avLst/>
            </a:prstGeom>
            <a:ln>
              <a:noFill/>
            </a:ln>
          </p:spPr>
        </p:pic>
        <p:pic>
          <p:nvPicPr>
            <p:cNvPr id="834" name="Picture 21" descr=""/>
            <p:cNvPicPr/>
            <p:nvPr/>
          </p:nvPicPr>
          <p:blipFill>
            <a:blip r:embed="rId4"/>
            <a:srcRect l="13722" t="0" r="58059" b="0"/>
            <a:stretch/>
          </p:blipFill>
          <p:spPr>
            <a:xfrm>
              <a:off x="0" y="199440"/>
              <a:ext cx="11639160" cy="338400"/>
            </a:xfrm>
            <a:prstGeom prst="rect">
              <a:avLst/>
            </a:prstGeom>
            <a:ln>
              <a:noFill/>
            </a:ln>
          </p:spPr>
        </p:pic>
      </p:grpSp>
      <p:pic>
        <p:nvPicPr>
          <p:cNvPr id="835" name="Picture 19" descr=""/>
          <p:cNvPicPr/>
          <p:nvPr/>
        </p:nvPicPr>
        <p:blipFill>
          <a:blip r:embed="rId5"/>
          <a:stretch/>
        </p:blipFill>
        <p:spPr>
          <a:xfrm>
            <a:off x="-18000" y="6361200"/>
            <a:ext cx="1521720" cy="495720"/>
          </a:xfrm>
          <a:prstGeom prst="rect">
            <a:avLst/>
          </a:prstGeom>
          <a:ln>
            <a:noFill/>
          </a:ln>
        </p:spPr>
      </p:pic>
      <p:grpSp>
        <p:nvGrpSpPr>
          <p:cNvPr id="836" name="Group 4"/>
          <p:cNvGrpSpPr/>
          <p:nvPr/>
        </p:nvGrpSpPr>
        <p:grpSpPr>
          <a:xfrm>
            <a:off x="62280" y="829440"/>
            <a:ext cx="397800" cy="309240"/>
            <a:chOff x="62280" y="829440"/>
            <a:chExt cx="397800" cy="309240"/>
          </a:xfrm>
        </p:grpSpPr>
        <p:sp>
          <p:nvSpPr>
            <p:cNvPr id="837" name="CustomShape 5"/>
            <p:cNvSpPr/>
            <p:nvPr/>
          </p:nvSpPr>
          <p:spPr>
            <a:xfrm>
              <a:off x="62280" y="871560"/>
              <a:ext cx="33480" cy="228240"/>
            </a:xfrm>
            <a:prstGeom prst="rect">
              <a:avLst/>
            </a:prstGeom>
            <a:solidFill>
              <a:srgbClr val="ffffff"/>
            </a:solidFill>
            <a:ln w="25560">
              <a:noFill/>
            </a:ln>
          </p:spPr>
          <p:style>
            <a:lnRef idx="0"/>
            <a:fillRef idx="0"/>
            <a:effectRef idx="0"/>
            <a:fontRef idx="minor"/>
          </p:style>
        </p:sp>
        <p:sp>
          <p:nvSpPr>
            <p:cNvPr id="838" name="CustomShape 6"/>
            <p:cNvSpPr/>
            <p:nvPr/>
          </p:nvSpPr>
          <p:spPr>
            <a:xfrm>
              <a:off x="133560" y="871560"/>
              <a:ext cx="33480" cy="228240"/>
            </a:xfrm>
            <a:prstGeom prst="rect">
              <a:avLst/>
            </a:prstGeom>
            <a:solidFill>
              <a:srgbClr val="ffffff"/>
            </a:solidFill>
            <a:ln w="25560">
              <a:noFill/>
            </a:ln>
          </p:spPr>
          <p:style>
            <a:lnRef idx="0"/>
            <a:fillRef idx="0"/>
            <a:effectRef idx="0"/>
            <a:fontRef idx="minor"/>
          </p:style>
        </p:sp>
        <p:sp>
          <p:nvSpPr>
            <p:cNvPr id="839" name="CustomShape 7"/>
            <p:cNvSpPr/>
            <p:nvPr/>
          </p:nvSpPr>
          <p:spPr>
            <a:xfrm>
              <a:off x="202680" y="871560"/>
              <a:ext cx="33480" cy="228240"/>
            </a:xfrm>
            <a:prstGeom prst="rect">
              <a:avLst/>
            </a:prstGeom>
            <a:solidFill>
              <a:srgbClr val="ffffff"/>
            </a:solidFill>
            <a:ln w="25560">
              <a:noFill/>
            </a:ln>
          </p:spPr>
          <p:style>
            <a:lnRef idx="0"/>
            <a:fillRef idx="0"/>
            <a:effectRef idx="0"/>
            <a:fontRef idx="minor"/>
          </p:style>
        </p:sp>
        <p:sp>
          <p:nvSpPr>
            <p:cNvPr id="840" name="CustomShape 8"/>
            <p:cNvSpPr/>
            <p:nvPr/>
          </p:nvSpPr>
          <p:spPr>
            <a:xfrm>
              <a:off x="262440" y="871560"/>
              <a:ext cx="33480" cy="228240"/>
            </a:xfrm>
            <a:prstGeom prst="rect">
              <a:avLst/>
            </a:prstGeom>
            <a:solidFill>
              <a:srgbClr val="ffffff"/>
            </a:solidFill>
            <a:ln w="25560">
              <a:noFill/>
            </a:ln>
          </p:spPr>
          <p:style>
            <a:lnRef idx="0"/>
            <a:fillRef idx="0"/>
            <a:effectRef idx="0"/>
            <a:fontRef idx="minor"/>
          </p:style>
        </p:sp>
        <p:sp>
          <p:nvSpPr>
            <p:cNvPr id="841" name="CustomShape 9"/>
            <p:cNvSpPr/>
            <p:nvPr/>
          </p:nvSpPr>
          <p:spPr>
            <a:xfrm>
              <a:off x="324360" y="871560"/>
              <a:ext cx="33480" cy="228240"/>
            </a:xfrm>
            <a:prstGeom prst="rect">
              <a:avLst/>
            </a:prstGeom>
            <a:solidFill>
              <a:srgbClr val="ffffff"/>
            </a:solidFill>
            <a:ln w="25560">
              <a:noFill/>
            </a:ln>
          </p:spPr>
          <p:style>
            <a:lnRef idx="0"/>
            <a:fillRef idx="0"/>
            <a:effectRef idx="0"/>
            <a:fontRef idx="minor"/>
          </p:style>
        </p:sp>
        <p:sp>
          <p:nvSpPr>
            <p:cNvPr id="842" name="CustomShape 10"/>
            <p:cNvSpPr/>
            <p:nvPr/>
          </p:nvSpPr>
          <p:spPr>
            <a:xfrm rot="5400000">
              <a:off x="265320" y="943920"/>
              <a:ext cx="309240" cy="79920"/>
            </a:xfrm>
            <a:prstGeom prst="triangle">
              <a:avLst>
                <a:gd name="adj" fmla="val 50000"/>
              </a:avLst>
            </a:prstGeom>
            <a:solidFill>
              <a:srgbClr val="ffffff"/>
            </a:solidFill>
            <a:ln w="25560">
              <a:noFill/>
            </a:ln>
          </p:spPr>
          <p:style>
            <a:lnRef idx="0"/>
            <a:fillRef idx="0"/>
            <a:effectRef idx="0"/>
            <a:fontRef idx="minor"/>
          </p:style>
        </p:sp>
      </p:grpSp>
      <p:sp>
        <p:nvSpPr>
          <p:cNvPr id="843"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44"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1" name="CustomShape 1"/>
          <p:cNvSpPr/>
          <p:nvPr/>
        </p:nvSpPr>
        <p:spPr>
          <a:xfrm>
            <a:off x="11327760" y="6585840"/>
            <a:ext cx="917280" cy="22680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fld id="{EAC363E1-5327-4C98-9C44-ED73B606BA2C}" type="slidenum">
              <a:rPr b="0" lang="en-GB" sz="900" spc="-1" strike="noStrike">
                <a:solidFill>
                  <a:srgbClr val="afabab"/>
                </a:solidFill>
                <a:latin typeface="Arial"/>
                <a:ea typeface="Tahoma"/>
              </a:rPr>
              <a:t>&lt;number&gt;</a:t>
            </a:fld>
            <a:r>
              <a:rPr b="0" lang="tr-TR" sz="900" spc="-1" strike="noStrike">
                <a:solidFill>
                  <a:srgbClr val="afabab"/>
                </a:solidFill>
                <a:latin typeface="Arial"/>
                <a:ea typeface="Tahoma"/>
              </a:rPr>
              <a:t> / </a:t>
            </a:r>
            <a:r>
              <a:rPr b="0" lang="en-US" sz="900" spc="-1" strike="noStrike">
                <a:solidFill>
                  <a:srgbClr val="afabab"/>
                </a:solidFill>
                <a:latin typeface="Arial"/>
                <a:ea typeface="Tahoma"/>
              </a:rPr>
              <a:t>11</a:t>
            </a:r>
            <a:endParaRPr b="0" lang="en-US" sz="900" spc="-1" strike="noStrike">
              <a:latin typeface="Arial"/>
            </a:endParaRPr>
          </a:p>
        </p:txBody>
      </p:sp>
      <p:pic>
        <p:nvPicPr>
          <p:cNvPr id="882" name="Picture 17" descr=""/>
          <p:cNvPicPr/>
          <p:nvPr/>
        </p:nvPicPr>
        <p:blipFill>
          <a:blip r:embed="rId2"/>
          <a:stretch/>
        </p:blipFill>
        <p:spPr>
          <a:xfrm>
            <a:off x="-18000" y="-720"/>
            <a:ext cx="3338640" cy="6850440"/>
          </a:xfrm>
          <a:prstGeom prst="rect">
            <a:avLst/>
          </a:prstGeom>
          <a:ln>
            <a:noFill/>
          </a:ln>
        </p:spPr>
      </p:pic>
      <p:sp>
        <p:nvSpPr>
          <p:cNvPr id="883" name="CustomShape 2"/>
          <p:cNvSpPr/>
          <p:nvPr/>
        </p:nvSpPr>
        <p:spPr>
          <a:xfrm>
            <a:off x="-18360" y="0"/>
            <a:ext cx="3588480" cy="574200"/>
          </a:xfrm>
          <a:prstGeom prst="rect">
            <a:avLst/>
          </a:prstGeom>
          <a:solidFill>
            <a:srgbClr val="ffffff"/>
          </a:solidFill>
          <a:ln w="25560">
            <a:noFill/>
          </a:ln>
        </p:spPr>
        <p:style>
          <a:lnRef idx="0"/>
          <a:fillRef idx="0"/>
          <a:effectRef idx="0"/>
          <a:fontRef idx="minor"/>
        </p:style>
      </p:sp>
      <p:grpSp>
        <p:nvGrpSpPr>
          <p:cNvPr id="884" name="Group 3"/>
          <p:cNvGrpSpPr/>
          <p:nvPr/>
        </p:nvGrpSpPr>
        <p:grpSpPr>
          <a:xfrm>
            <a:off x="0" y="199440"/>
            <a:ext cx="12172680" cy="338400"/>
            <a:chOff x="0" y="199440"/>
            <a:chExt cx="12172680" cy="338400"/>
          </a:xfrm>
        </p:grpSpPr>
        <p:pic>
          <p:nvPicPr>
            <p:cNvPr id="885" name="Picture 20" descr=""/>
            <p:cNvPicPr/>
            <p:nvPr/>
          </p:nvPicPr>
          <p:blipFill>
            <a:blip r:embed="rId3"/>
            <a:stretch/>
          </p:blipFill>
          <p:spPr>
            <a:xfrm>
              <a:off x="11281320" y="199440"/>
              <a:ext cx="891360" cy="338400"/>
            </a:xfrm>
            <a:prstGeom prst="rect">
              <a:avLst/>
            </a:prstGeom>
            <a:ln>
              <a:noFill/>
            </a:ln>
          </p:spPr>
        </p:pic>
        <p:pic>
          <p:nvPicPr>
            <p:cNvPr id="886" name="Picture 21" descr=""/>
            <p:cNvPicPr/>
            <p:nvPr/>
          </p:nvPicPr>
          <p:blipFill>
            <a:blip r:embed="rId4"/>
            <a:srcRect l="13722" t="0" r="58059" b="0"/>
            <a:stretch/>
          </p:blipFill>
          <p:spPr>
            <a:xfrm>
              <a:off x="0" y="199440"/>
              <a:ext cx="11639160" cy="338400"/>
            </a:xfrm>
            <a:prstGeom prst="rect">
              <a:avLst/>
            </a:prstGeom>
            <a:ln>
              <a:noFill/>
            </a:ln>
          </p:spPr>
        </p:pic>
      </p:grpSp>
      <p:pic>
        <p:nvPicPr>
          <p:cNvPr id="887" name="Picture 19" descr=""/>
          <p:cNvPicPr/>
          <p:nvPr/>
        </p:nvPicPr>
        <p:blipFill>
          <a:blip r:embed="rId5"/>
          <a:stretch/>
        </p:blipFill>
        <p:spPr>
          <a:xfrm>
            <a:off x="-18000" y="6361200"/>
            <a:ext cx="1521720" cy="495720"/>
          </a:xfrm>
          <a:prstGeom prst="rect">
            <a:avLst/>
          </a:prstGeom>
          <a:ln>
            <a:noFill/>
          </a:ln>
        </p:spPr>
      </p:pic>
      <p:grpSp>
        <p:nvGrpSpPr>
          <p:cNvPr id="888" name="Group 4"/>
          <p:cNvGrpSpPr/>
          <p:nvPr/>
        </p:nvGrpSpPr>
        <p:grpSpPr>
          <a:xfrm>
            <a:off x="62280" y="829440"/>
            <a:ext cx="397800" cy="309240"/>
            <a:chOff x="62280" y="829440"/>
            <a:chExt cx="397800" cy="309240"/>
          </a:xfrm>
        </p:grpSpPr>
        <p:sp>
          <p:nvSpPr>
            <p:cNvPr id="889" name="CustomShape 5"/>
            <p:cNvSpPr/>
            <p:nvPr/>
          </p:nvSpPr>
          <p:spPr>
            <a:xfrm>
              <a:off x="62280" y="871560"/>
              <a:ext cx="33480" cy="228240"/>
            </a:xfrm>
            <a:prstGeom prst="rect">
              <a:avLst/>
            </a:prstGeom>
            <a:solidFill>
              <a:srgbClr val="ffffff"/>
            </a:solidFill>
            <a:ln w="25560">
              <a:noFill/>
            </a:ln>
          </p:spPr>
          <p:style>
            <a:lnRef idx="0"/>
            <a:fillRef idx="0"/>
            <a:effectRef idx="0"/>
            <a:fontRef idx="minor"/>
          </p:style>
        </p:sp>
        <p:sp>
          <p:nvSpPr>
            <p:cNvPr id="890" name="CustomShape 6"/>
            <p:cNvSpPr/>
            <p:nvPr/>
          </p:nvSpPr>
          <p:spPr>
            <a:xfrm>
              <a:off x="133560" y="871560"/>
              <a:ext cx="33480" cy="228240"/>
            </a:xfrm>
            <a:prstGeom prst="rect">
              <a:avLst/>
            </a:prstGeom>
            <a:solidFill>
              <a:srgbClr val="ffffff"/>
            </a:solidFill>
            <a:ln w="25560">
              <a:noFill/>
            </a:ln>
          </p:spPr>
          <p:style>
            <a:lnRef idx="0"/>
            <a:fillRef idx="0"/>
            <a:effectRef idx="0"/>
            <a:fontRef idx="minor"/>
          </p:style>
        </p:sp>
        <p:sp>
          <p:nvSpPr>
            <p:cNvPr id="891" name="CustomShape 7"/>
            <p:cNvSpPr/>
            <p:nvPr/>
          </p:nvSpPr>
          <p:spPr>
            <a:xfrm>
              <a:off x="202680" y="871560"/>
              <a:ext cx="33480" cy="228240"/>
            </a:xfrm>
            <a:prstGeom prst="rect">
              <a:avLst/>
            </a:prstGeom>
            <a:solidFill>
              <a:srgbClr val="ffffff"/>
            </a:solidFill>
            <a:ln w="25560">
              <a:noFill/>
            </a:ln>
          </p:spPr>
          <p:style>
            <a:lnRef idx="0"/>
            <a:fillRef idx="0"/>
            <a:effectRef idx="0"/>
            <a:fontRef idx="minor"/>
          </p:style>
        </p:sp>
        <p:sp>
          <p:nvSpPr>
            <p:cNvPr id="892" name="CustomShape 8"/>
            <p:cNvSpPr/>
            <p:nvPr/>
          </p:nvSpPr>
          <p:spPr>
            <a:xfrm>
              <a:off x="262440" y="871560"/>
              <a:ext cx="33480" cy="228240"/>
            </a:xfrm>
            <a:prstGeom prst="rect">
              <a:avLst/>
            </a:prstGeom>
            <a:solidFill>
              <a:srgbClr val="ffffff"/>
            </a:solidFill>
            <a:ln w="25560">
              <a:noFill/>
            </a:ln>
          </p:spPr>
          <p:style>
            <a:lnRef idx="0"/>
            <a:fillRef idx="0"/>
            <a:effectRef idx="0"/>
            <a:fontRef idx="minor"/>
          </p:style>
        </p:sp>
        <p:sp>
          <p:nvSpPr>
            <p:cNvPr id="893" name="CustomShape 9"/>
            <p:cNvSpPr/>
            <p:nvPr/>
          </p:nvSpPr>
          <p:spPr>
            <a:xfrm>
              <a:off x="324360" y="871560"/>
              <a:ext cx="33480" cy="228240"/>
            </a:xfrm>
            <a:prstGeom prst="rect">
              <a:avLst/>
            </a:prstGeom>
            <a:solidFill>
              <a:srgbClr val="ffffff"/>
            </a:solidFill>
            <a:ln w="25560">
              <a:noFill/>
            </a:ln>
          </p:spPr>
          <p:style>
            <a:lnRef idx="0"/>
            <a:fillRef idx="0"/>
            <a:effectRef idx="0"/>
            <a:fontRef idx="minor"/>
          </p:style>
        </p:sp>
        <p:sp>
          <p:nvSpPr>
            <p:cNvPr id="894" name="CustomShape 10"/>
            <p:cNvSpPr/>
            <p:nvPr/>
          </p:nvSpPr>
          <p:spPr>
            <a:xfrm rot="5400000">
              <a:off x="265320" y="943920"/>
              <a:ext cx="309240" cy="79920"/>
            </a:xfrm>
            <a:prstGeom prst="triangle">
              <a:avLst>
                <a:gd name="adj" fmla="val 50000"/>
              </a:avLst>
            </a:prstGeom>
            <a:solidFill>
              <a:srgbClr val="ffffff"/>
            </a:solidFill>
            <a:ln w="25560">
              <a:noFill/>
            </a:ln>
          </p:spPr>
          <p:style>
            <a:lnRef idx="0"/>
            <a:fillRef idx="0"/>
            <a:effectRef idx="0"/>
            <a:fontRef idx="minor"/>
          </p:style>
        </p:sp>
      </p:grpSp>
      <p:sp>
        <p:nvSpPr>
          <p:cNvPr id="895"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96"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33" name="CustomShape 1"/>
          <p:cNvSpPr/>
          <p:nvPr/>
        </p:nvSpPr>
        <p:spPr>
          <a:xfrm>
            <a:off x="11327760" y="6585840"/>
            <a:ext cx="917280" cy="22680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fld id="{6906A28B-F013-4CCD-A099-2793539CB29B}" type="slidenum">
              <a:rPr b="0" lang="en-GB" sz="900" spc="-1" strike="noStrike">
                <a:solidFill>
                  <a:srgbClr val="afabab"/>
                </a:solidFill>
                <a:latin typeface="Arial"/>
                <a:ea typeface="Tahoma"/>
              </a:rPr>
              <a:t>&lt;number&gt;</a:t>
            </a:fld>
            <a:r>
              <a:rPr b="0" lang="tr-TR" sz="900" spc="-1" strike="noStrike">
                <a:solidFill>
                  <a:srgbClr val="afabab"/>
                </a:solidFill>
                <a:latin typeface="Arial"/>
                <a:ea typeface="Tahoma"/>
              </a:rPr>
              <a:t> / </a:t>
            </a:r>
            <a:r>
              <a:rPr b="0" lang="en-US" sz="900" spc="-1" strike="noStrike">
                <a:solidFill>
                  <a:srgbClr val="afabab"/>
                </a:solidFill>
                <a:latin typeface="Arial"/>
                <a:ea typeface="Tahoma"/>
              </a:rPr>
              <a:t>11</a:t>
            </a:r>
            <a:endParaRPr b="0" lang="en-US" sz="900" spc="-1" strike="noStrike">
              <a:latin typeface="Arial"/>
            </a:endParaRPr>
          </a:p>
        </p:txBody>
      </p:sp>
      <p:pic>
        <p:nvPicPr>
          <p:cNvPr id="934" name="Picture 17" descr=""/>
          <p:cNvPicPr/>
          <p:nvPr/>
        </p:nvPicPr>
        <p:blipFill>
          <a:blip r:embed="rId2"/>
          <a:stretch/>
        </p:blipFill>
        <p:spPr>
          <a:xfrm>
            <a:off x="-18000" y="-720"/>
            <a:ext cx="3338640" cy="6850440"/>
          </a:xfrm>
          <a:prstGeom prst="rect">
            <a:avLst/>
          </a:prstGeom>
          <a:ln>
            <a:noFill/>
          </a:ln>
        </p:spPr>
      </p:pic>
      <p:sp>
        <p:nvSpPr>
          <p:cNvPr id="935" name="CustomShape 2"/>
          <p:cNvSpPr/>
          <p:nvPr/>
        </p:nvSpPr>
        <p:spPr>
          <a:xfrm>
            <a:off x="-18360" y="0"/>
            <a:ext cx="3588480" cy="574200"/>
          </a:xfrm>
          <a:prstGeom prst="rect">
            <a:avLst/>
          </a:prstGeom>
          <a:solidFill>
            <a:srgbClr val="ffffff"/>
          </a:solidFill>
          <a:ln w="25560">
            <a:noFill/>
          </a:ln>
        </p:spPr>
        <p:style>
          <a:lnRef idx="0"/>
          <a:fillRef idx="0"/>
          <a:effectRef idx="0"/>
          <a:fontRef idx="minor"/>
        </p:style>
      </p:sp>
      <p:grpSp>
        <p:nvGrpSpPr>
          <p:cNvPr id="936" name="Group 3"/>
          <p:cNvGrpSpPr/>
          <p:nvPr/>
        </p:nvGrpSpPr>
        <p:grpSpPr>
          <a:xfrm>
            <a:off x="0" y="199440"/>
            <a:ext cx="12172680" cy="338400"/>
            <a:chOff x="0" y="199440"/>
            <a:chExt cx="12172680" cy="338400"/>
          </a:xfrm>
        </p:grpSpPr>
        <p:pic>
          <p:nvPicPr>
            <p:cNvPr id="937" name="Picture 20" descr=""/>
            <p:cNvPicPr/>
            <p:nvPr/>
          </p:nvPicPr>
          <p:blipFill>
            <a:blip r:embed="rId3"/>
            <a:stretch/>
          </p:blipFill>
          <p:spPr>
            <a:xfrm>
              <a:off x="11281320" y="199440"/>
              <a:ext cx="891360" cy="338400"/>
            </a:xfrm>
            <a:prstGeom prst="rect">
              <a:avLst/>
            </a:prstGeom>
            <a:ln>
              <a:noFill/>
            </a:ln>
          </p:spPr>
        </p:pic>
        <p:pic>
          <p:nvPicPr>
            <p:cNvPr id="938" name="Picture 21" descr=""/>
            <p:cNvPicPr/>
            <p:nvPr/>
          </p:nvPicPr>
          <p:blipFill>
            <a:blip r:embed="rId4"/>
            <a:srcRect l="13722" t="0" r="58059" b="0"/>
            <a:stretch/>
          </p:blipFill>
          <p:spPr>
            <a:xfrm>
              <a:off x="0" y="199440"/>
              <a:ext cx="11639160" cy="338400"/>
            </a:xfrm>
            <a:prstGeom prst="rect">
              <a:avLst/>
            </a:prstGeom>
            <a:ln>
              <a:noFill/>
            </a:ln>
          </p:spPr>
        </p:pic>
      </p:grpSp>
      <p:pic>
        <p:nvPicPr>
          <p:cNvPr id="939" name="Picture 19" descr=""/>
          <p:cNvPicPr/>
          <p:nvPr/>
        </p:nvPicPr>
        <p:blipFill>
          <a:blip r:embed="rId5"/>
          <a:stretch/>
        </p:blipFill>
        <p:spPr>
          <a:xfrm>
            <a:off x="-18000" y="6361200"/>
            <a:ext cx="1521720" cy="495720"/>
          </a:xfrm>
          <a:prstGeom prst="rect">
            <a:avLst/>
          </a:prstGeom>
          <a:ln>
            <a:noFill/>
          </a:ln>
        </p:spPr>
      </p:pic>
      <p:grpSp>
        <p:nvGrpSpPr>
          <p:cNvPr id="940" name="Group 4"/>
          <p:cNvGrpSpPr/>
          <p:nvPr/>
        </p:nvGrpSpPr>
        <p:grpSpPr>
          <a:xfrm>
            <a:off x="62280" y="829440"/>
            <a:ext cx="397800" cy="309240"/>
            <a:chOff x="62280" y="829440"/>
            <a:chExt cx="397800" cy="309240"/>
          </a:xfrm>
        </p:grpSpPr>
        <p:sp>
          <p:nvSpPr>
            <p:cNvPr id="941" name="CustomShape 5"/>
            <p:cNvSpPr/>
            <p:nvPr/>
          </p:nvSpPr>
          <p:spPr>
            <a:xfrm>
              <a:off x="62280" y="871560"/>
              <a:ext cx="33480" cy="228240"/>
            </a:xfrm>
            <a:prstGeom prst="rect">
              <a:avLst/>
            </a:prstGeom>
            <a:solidFill>
              <a:srgbClr val="ffffff"/>
            </a:solidFill>
            <a:ln w="25560">
              <a:noFill/>
            </a:ln>
          </p:spPr>
          <p:style>
            <a:lnRef idx="0"/>
            <a:fillRef idx="0"/>
            <a:effectRef idx="0"/>
            <a:fontRef idx="minor"/>
          </p:style>
        </p:sp>
        <p:sp>
          <p:nvSpPr>
            <p:cNvPr id="942" name="CustomShape 6"/>
            <p:cNvSpPr/>
            <p:nvPr/>
          </p:nvSpPr>
          <p:spPr>
            <a:xfrm>
              <a:off x="133560" y="871560"/>
              <a:ext cx="33480" cy="228240"/>
            </a:xfrm>
            <a:prstGeom prst="rect">
              <a:avLst/>
            </a:prstGeom>
            <a:solidFill>
              <a:srgbClr val="ffffff"/>
            </a:solidFill>
            <a:ln w="25560">
              <a:noFill/>
            </a:ln>
          </p:spPr>
          <p:style>
            <a:lnRef idx="0"/>
            <a:fillRef idx="0"/>
            <a:effectRef idx="0"/>
            <a:fontRef idx="minor"/>
          </p:style>
        </p:sp>
        <p:sp>
          <p:nvSpPr>
            <p:cNvPr id="943" name="CustomShape 7"/>
            <p:cNvSpPr/>
            <p:nvPr/>
          </p:nvSpPr>
          <p:spPr>
            <a:xfrm>
              <a:off x="202680" y="871560"/>
              <a:ext cx="33480" cy="228240"/>
            </a:xfrm>
            <a:prstGeom prst="rect">
              <a:avLst/>
            </a:prstGeom>
            <a:solidFill>
              <a:srgbClr val="ffffff"/>
            </a:solidFill>
            <a:ln w="25560">
              <a:noFill/>
            </a:ln>
          </p:spPr>
          <p:style>
            <a:lnRef idx="0"/>
            <a:fillRef idx="0"/>
            <a:effectRef idx="0"/>
            <a:fontRef idx="minor"/>
          </p:style>
        </p:sp>
        <p:sp>
          <p:nvSpPr>
            <p:cNvPr id="944" name="CustomShape 8"/>
            <p:cNvSpPr/>
            <p:nvPr/>
          </p:nvSpPr>
          <p:spPr>
            <a:xfrm>
              <a:off x="262440" y="871560"/>
              <a:ext cx="33480" cy="228240"/>
            </a:xfrm>
            <a:prstGeom prst="rect">
              <a:avLst/>
            </a:prstGeom>
            <a:solidFill>
              <a:srgbClr val="ffffff"/>
            </a:solidFill>
            <a:ln w="25560">
              <a:noFill/>
            </a:ln>
          </p:spPr>
          <p:style>
            <a:lnRef idx="0"/>
            <a:fillRef idx="0"/>
            <a:effectRef idx="0"/>
            <a:fontRef idx="minor"/>
          </p:style>
        </p:sp>
        <p:sp>
          <p:nvSpPr>
            <p:cNvPr id="945" name="CustomShape 9"/>
            <p:cNvSpPr/>
            <p:nvPr/>
          </p:nvSpPr>
          <p:spPr>
            <a:xfrm>
              <a:off x="324360" y="871560"/>
              <a:ext cx="33480" cy="228240"/>
            </a:xfrm>
            <a:prstGeom prst="rect">
              <a:avLst/>
            </a:prstGeom>
            <a:solidFill>
              <a:srgbClr val="ffffff"/>
            </a:solidFill>
            <a:ln w="25560">
              <a:noFill/>
            </a:ln>
          </p:spPr>
          <p:style>
            <a:lnRef idx="0"/>
            <a:fillRef idx="0"/>
            <a:effectRef idx="0"/>
            <a:fontRef idx="minor"/>
          </p:style>
        </p:sp>
        <p:sp>
          <p:nvSpPr>
            <p:cNvPr id="946" name="CustomShape 10"/>
            <p:cNvSpPr/>
            <p:nvPr/>
          </p:nvSpPr>
          <p:spPr>
            <a:xfrm rot="5400000">
              <a:off x="265320" y="943920"/>
              <a:ext cx="309240" cy="79920"/>
            </a:xfrm>
            <a:prstGeom prst="triangle">
              <a:avLst>
                <a:gd name="adj" fmla="val 50000"/>
              </a:avLst>
            </a:prstGeom>
            <a:solidFill>
              <a:srgbClr val="ffffff"/>
            </a:solidFill>
            <a:ln w="25560">
              <a:noFill/>
            </a:ln>
          </p:spPr>
          <p:style>
            <a:lnRef idx="0"/>
            <a:fillRef idx="0"/>
            <a:effectRef idx="0"/>
            <a:fontRef idx="minor"/>
          </p:style>
        </p:sp>
      </p:grpSp>
      <p:sp>
        <p:nvSpPr>
          <p:cNvPr id="947"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48"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 name="CustomShape 1"/>
          <p:cNvSpPr/>
          <p:nvPr/>
        </p:nvSpPr>
        <p:spPr>
          <a:xfrm>
            <a:off x="11327760" y="6585840"/>
            <a:ext cx="917280" cy="22680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fld id="{118D5EF0-E315-4E11-8743-7F26A70B2B44}" type="slidenum">
              <a:rPr b="0" lang="en-GB" sz="900" spc="-1" strike="noStrike">
                <a:solidFill>
                  <a:srgbClr val="afabab"/>
                </a:solidFill>
                <a:latin typeface="Arial"/>
                <a:ea typeface="Tahoma"/>
              </a:rPr>
              <a:t>&lt;number&gt;</a:t>
            </a:fld>
            <a:r>
              <a:rPr b="0" lang="tr-TR" sz="900" spc="-1" strike="noStrike">
                <a:solidFill>
                  <a:srgbClr val="afabab"/>
                </a:solidFill>
                <a:latin typeface="Arial"/>
                <a:ea typeface="Tahoma"/>
              </a:rPr>
              <a:t> / </a:t>
            </a:r>
            <a:r>
              <a:rPr b="0" lang="en-US" sz="900" spc="-1" strike="noStrike">
                <a:solidFill>
                  <a:srgbClr val="afabab"/>
                </a:solidFill>
                <a:latin typeface="Arial"/>
                <a:ea typeface="Tahoma"/>
              </a:rPr>
              <a:t>11</a:t>
            </a:r>
            <a:endParaRPr b="0" lang="en-US" sz="900" spc="-1" strike="noStrike">
              <a:latin typeface="Arial"/>
            </a:endParaRPr>
          </a:p>
        </p:txBody>
      </p:sp>
      <p:pic>
        <p:nvPicPr>
          <p:cNvPr id="50" name="Picture 17" descr=""/>
          <p:cNvPicPr/>
          <p:nvPr/>
        </p:nvPicPr>
        <p:blipFill>
          <a:blip r:embed="rId2"/>
          <a:stretch/>
        </p:blipFill>
        <p:spPr>
          <a:xfrm>
            <a:off x="-18000" y="-720"/>
            <a:ext cx="3338640" cy="6850440"/>
          </a:xfrm>
          <a:prstGeom prst="rect">
            <a:avLst/>
          </a:prstGeom>
          <a:ln>
            <a:noFill/>
          </a:ln>
        </p:spPr>
      </p:pic>
      <p:sp>
        <p:nvSpPr>
          <p:cNvPr id="51" name="CustomShape 2"/>
          <p:cNvSpPr/>
          <p:nvPr/>
        </p:nvSpPr>
        <p:spPr>
          <a:xfrm>
            <a:off x="-18360" y="0"/>
            <a:ext cx="3588480" cy="574200"/>
          </a:xfrm>
          <a:prstGeom prst="rect">
            <a:avLst/>
          </a:prstGeom>
          <a:solidFill>
            <a:srgbClr val="ffffff"/>
          </a:solidFill>
          <a:ln w="25560">
            <a:noFill/>
          </a:ln>
        </p:spPr>
        <p:style>
          <a:lnRef idx="0"/>
          <a:fillRef idx="0"/>
          <a:effectRef idx="0"/>
          <a:fontRef idx="minor"/>
        </p:style>
      </p:sp>
      <p:grpSp>
        <p:nvGrpSpPr>
          <p:cNvPr id="52" name="Group 3"/>
          <p:cNvGrpSpPr/>
          <p:nvPr/>
        </p:nvGrpSpPr>
        <p:grpSpPr>
          <a:xfrm>
            <a:off x="0" y="199440"/>
            <a:ext cx="12172680" cy="338400"/>
            <a:chOff x="0" y="199440"/>
            <a:chExt cx="12172680" cy="338400"/>
          </a:xfrm>
        </p:grpSpPr>
        <p:pic>
          <p:nvPicPr>
            <p:cNvPr id="53" name="Picture 20" descr=""/>
            <p:cNvPicPr/>
            <p:nvPr/>
          </p:nvPicPr>
          <p:blipFill>
            <a:blip r:embed="rId3"/>
            <a:stretch/>
          </p:blipFill>
          <p:spPr>
            <a:xfrm>
              <a:off x="11281320" y="199440"/>
              <a:ext cx="891360" cy="338400"/>
            </a:xfrm>
            <a:prstGeom prst="rect">
              <a:avLst/>
            </a:prstGeom>
            <a:ln>
              <a:noFill/>
            </a:ln>
          </p:spPr>
        </p:pic>
        <p:pic>
          <p:nvPicPr>
            <p:cNvPr id="54" name="Picture 21" descr=""/>
            <p:cNvPicPr/>
            <p:nvPr/>
          </p:nvPicPr>
          <p:blipFill>
            <a:blip r:embed="rId4"/>
            <a:srcRect l="13722" t="0" r="58059" b="0"/>
            <a:stretch/>
          </p:blipFill>
          <p:spPr>
            <a:xfrm>
              <a:off x="0" y="199440"/>
              <a:ext cx="11639160" cy="338400"/>
            </a:xfrm>
            <a:prstGeom prst="rect">
              <a:avLst/>
            </a:prstGeom>
            <a:ln>
              <a:noFill/>
            </a:ln>
          </p:spPr>
        </p:pic>
      </p:grpSp>
      <p:pic>
        <p:nvPicPr>
          <p:cNvPr id="55" name="Picture 19" descr=""/>
          <p:cNvPicPr/>
          <p:nvPr/>
        </p:nvPicPr>
        <p:blipFill>
          <a:blip r:embed="rId5"/>
          <a:stretch/>
        </p:blipFill>
        <p:spPr>
          <a:xfrm>
            <a:off x="-18000" y="6361200"/>
            <a:ext cx="1521720" cy="495720"/>
          </a:xfrm>
          <a:prstGeom prst="rect">
            <a:avLst/>
          </a:prstGeom>
          <a:ln>
            <a:noFill/>
          </a:ln>
        </p:spPr>
      </p:pic>
      <p:grpSp>
        <p:nvGrpSpPr>
          <p:cNvPr id="56" name="Group 4"/>
          <p:cNvGrpSpPr/>
          <p:nvPr/>
        </p:nvGrpSpPr>
        <p:grpSpPr>
          <a:xfrm>
            <a:off x="62280" y="829440"/>
            <a:ext cx="397800" cy="309240"/>
            <a:chOff x="62280" y="829440"/>
            <a:chExt cx="397800" cy="309240"/>
          </a:xfrm>
        </p:grpSpPr>
        <p:sp>
          <p:nvSpPr>
            <p:cNvPr id="57" name="CustomShape 5"/>
            <p:cNvSpPr/>
            <p:nvPr/>
          </p:nvSpPr>
          <p:spPr>
            <a:xfrm>
              <a:off x="62280" y="871560"/>
              <a:ext cx="33480" cy="228240"/>
            </a:xfrm>
            <a:prstGeom prst="rect">
              <a:avLst/>
            </a:prstGeom>
            <a:solidFill>
              <a:srgbClr val="ffffff"/>
            </a:solidFill>
            <a:ln w="25560">
              <a:noFill/>
            </a:ln>
          </p:spPr>
          <p:style>
            <a:lnRef idx="0"/>
            <a:fillRef idx="0"/>
            <a:effectRef idx="0"/>
            <a:fontRef idx="minor"/>
          </p:style>
        </p:sp>
        <p:sp>
          <p:nvSpPr>
            <p:cNvPr id="58" name="CustomShape 6"/>
            <p:cNvSpPr/>
            <p:nvPr/>
          </p:nvSpPr>
          <p:spPr>
            <a:xfrm>
              <a:off x="133560" y="871560"/>
              <a:ext cx="33480" cy="228240"/>
            </a:xfrm>
            <a:prstGeom prst="rect">
              <a:avLst/>
            </a:prstGeom>
            <a:solidFill>
              <a:srgbClr val="ffffff"/>
            </a:solidFill>
            <a:ln w="25560">
              <a:noFill/>
            </a:ln>
          </p:spPr>
          <p:style>
            <a:lnRef idx="0"/>
            <a:fillRef idx="0"/>
            <a:effectRef idx="0"/>
            <a:fontRef idx="minor"/>
          </p:style>
        </p:sp>
        <p:sp>
          <p:nvSpPr>
            <p:cNvPr id="59" name="CustomShape 7"/>
            <p:cNvSpPr/>
            <p:nvPr/>
          </p:nvSpPr>
          <p:spPr>
            <a:xfrm>
              <a:off x="202680" y="871560"/>
              <a:ext cx="33480" cy="228240"/>
            </a:xfrm>
            <a:prstGeom prst="rect">
              <a:avLst/>
            </a:prstGeom>
            <a:solidFill>
              <a:srgbClr val="ffffff"/>
            </a:solidFill>
            <a:ln w="25560">
              <a:noFill/>
            </a:ln>
          </p:spPr>
          <p:style>
            <a:lnRef idx="0"/>
            <a:fillRef idx="0"/>
            <a:effectRef idx="0"/>
            <a:fontRef idx="minor"/>
          </p:style>
        </p:sp>
        <p:sp>
          <p:nvSpPr>
            <p:cNvPr id="60" name="CustomShape 8"/>
            <p:cNvSpPr/>
            <p:nvPr/>
          </p:nvSpPr>
          <p:spPr>
            <a:xfrm>
              <a:off x="262440" y="871560"/>
              <a:ext cx="33480" cy="228240"/>
            </a:xfrm>
            <a:prstGeom prst="rect">
              <a:avLst/>
            </a:prstGeom>
            <a:solidFill>
              <a:srgbClr val="ffffff"/>
            </a:solidFill>
            <a:ln w="25560">
              <a:noFill/>
            </a:ln>
          </p:spPr>
          <p:style>
            <a:lnRef idx="0"/>
            <a:fillRef idx="0"/>
            <a:effectRef idx="0"/>
            <a:fontRef idx="minor"/>
          </p:style>
        </p:sp>
        <p:sp>
          <p:nvSpPr>
            <p:cNvPr id="61" name="CustomShape 9"/>
            <p:cNvSpPr/>
            <p:nvPr/>
          </p:nvSpPr>
          <p:spPr>
            <a:xfrm>
              <a:off x="324360" y="871560"/>
              <a:ext cx="33480" cy="228240"/>
            </a:xfrm>
            <a:prstGeom prst="rect">
              <a:avLst/>
            </a:prstGeom>
            <a:solidFill>
              <a:srgbClr val="ffffff"/>
            </a:solidFill>
            <a:ln w="25560">
              <a:noFill/>
            </a:ln>
          </p:spPr>
          <p:style>
            <a:lnRef idx="0"/>
            <a:fillRef idx="0"/>
            <a:effectRef idx="0"/>
            <a:fontRef idx="minor"/>
          </p:style>
        </p:sp>
        <p:sp>
          <p:nvSpPr>
            <p:cNvPr id="62" name="CustomShape 10"/>
            <p:cNvSpPr/>
            <p:nvPr/>
          </p:nvSpPr>
          <p:spPr>
            <a:xfrm rot="5400000">
              <a:off x="265320" y="943920"/>
              <a:ext cx="309240" cy="79920"/>
            </a:xfrm>
            <a:prstGeom prst="triangle">
              <a:avLst>
                <a:gd name="adj" fmla="val 50000"/>
              </a:avLst>
            </a:prstGeom>
            <a:solidFill>
              <a:srgbClr val="ffffff"/>
            </a:solidFill>
            <a:ln w="25560">
              <a:noFill/>
            </a:ln>
          </p:spPr>
          <p:style>
            <a:lnRef idx="0"/>
            <a:fillRef idx="0"/>
            <a:effectRef idx="0"/>
            <a:fontRef idx="minor"/>
          </p:style>
        </p:sp>
      </p:grpSp>
      <p:sp>
        <p:nvSpPr>
          <p:cNvPr id="63"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64"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85" name="CustomShape 1"/>
          <p:cNvSpPr/>
          <p:nvPr/>
        </p:nvSpPr>
        <p:spPr>
          <a:xfrm>
            <a:off x="11327760" y="6585840"/>
            <a:ext cx="917280" cy="22680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fld id="{2D7339B5-A4B0-4BB0-AA3D-20C9E48F4DCE}" type="slidenum">
              <a:rPr b="0" lang="en-GB" sz="900" spc="-1" strike="noStrike">
                <a:solidFill>
                  <a:srgbClr val="afabab"/>
                </a:solidFill>
                <a:latin typeface="Arial"/>
                <a:ea typeface="Tahoma"/>
              </a:rPr>
              <a:t>&lt;number&gt;</a:t>
            </a:fld>
            <a:r>
              <a:rPr b="0" lang="tr-TR" sz="900" spc="-1" strike="noStrike">
                <a:solidFill>
                  <a:srgbClr val="afabab"/>
                </a:solidFill>
                <a:latin typeface="Arial"/>
                <a:ea typeface="Tahoma"/>
              </a:rPr>
              <a:t> / </a:t>
            </a:r>
            <a:r>
              <a:rPr b="0" lang="en-US" sz="900" spc="-1" strike="noStrike">
                <a:solidFill>
                  <a:srgbClr val="afabab"/>
                </a:solidFill>
                <a:latin typeface="Arial"/>
                <a:ea typeface="Tahoma"/>
              </a:rPr>
              <a:t>11</a:t>
            </a:r>
            <a:endParaRPr b="0" lang="en-US" sz="900" spc="-1" strike="noStrike">
              <a:latin typeface="Arial"/>
            </a:endParaRPr>
          </a:p>
        </p:txBody>
      </p:sp>
      <p:pic>
        <p:nvPicPr>
          <p:cNvPr id="986" name="Picture 17" descr=""/>
          <p:cNvPicPr/>
          <p:nvPr/>
        </p:nvPicPr>
        <p:blipFill>
          <a:blip r:embed="rId2"/>
          <a:stretch/>
        </p:blipFill>
        <p:spPr>
          <a:xfrm>
            <a:off x="-18000" y="-720"/>
            <a:ext cx="3338640" cy="6850440"/>
          </a:xfrm>
          <a:prstGeom prst="rect">
            <a:avLst/>
          </a:prstGeom>
          <a:ln>
            <a:noFill/>
          </a:ln>
        </p:spPr>
      </p:pic>
      <p:sp>
        <p:nvSpPr>
          <p:cNvPr id="987" name="CustomShape 2"/>
          <p:cNvSpPr/>
          <p:nvPr/>
        </p:nvSpPr>
        <p:spPr>
          <a:xfrm>
            <a:off x="-18360" y="0"/>
            <a:ext cx="3588480" cy="574200"/>
          </a:xfrm>
          <a:prstGeom prst="rect">
            <a:avLst/>
          </a:prstGeom>
          <a:solidFill>
            <a:srgbClr val="ffffff"/>
          </a:solidFill>
          <a:ln w="25560">
            <a:noFill/>
          </a:ln>
        </p:spPr>
        <p:style>
          <a:lnRef idx="0"/>
          <a:fillRef idx="0"/>
          <a:effectRef idx="0"/>
          <a:fontRef idx="minor"/>
        </p:style>
      </p:sp>
      <p:grpSp>
        <p:nvGrpSpPr>
          <p:cNvPr id="988" name="Group 3"/>
          <p:cNvGrpSpPr/>
          <p:nvPr/>
        </p:nvGrpSpPr>
        <p:grpSpPr>
          <a:xfrm>
            <a:off x="0" y="199440"/>
            <a:ext cx="12172680" cy="338400"/>
            <a:chOff x="0" y="199440"/>
            <a:chExt cx="12172680" cy="338400"/>
          </a:xfrm>
        </p:grpSpPr>
        <p:pic>
          <p:nvPicPr>
            <p:cNvPr id="989" name="Picture 20" descr=""/>
            <p:cNvPicPr/>
            <p:nvPr/>
          </p:nvPicPr>
          <p:blipFill>
            <a:blip r:embed="rId3"/>
            <a:stretch/>
          </p:blipFill>
          <p:spPr>
            <a:xfrm>
              <a:off x="11281320" y="199440"/>
              <a:ext cx="891360" cy="338400"/>
            </a:xfrm>
            <a:prstGeom prst="rect">
              <a:avLst/>
            </a:prstGeom>
            <a:ln>
              <a:noFill/>
            </a:ln>
          </p:spPr>
        </p:pic>
        <p:pic>
          <p:nvPicPr>
            <p:cNvPr id="990" name="Picture 21" descr=""/>
            <p:cNvPicPr/>
            <p:nvPr/>
          </p:nvPicPr>
          <p:blipFill>
            <a:blip r:embed="rId4"/>
            <a:srcRect l="13722" t="0" r="58059" b="0"/>
            <a:stretch/>
          </p:blipFill>
          <p:spPr>
            <a:xfrm>
              <a:off x="0" y="199440"/>
              <a:ext cx="11639160" cy="338400"/>
            </a:xfrm>
            <a:prstGeom prst="rect">
              <a:avLst/>
            </a:prstGeom>
            <a:ln>
              <a:noFill/>
            </a:ln>
          </p:spPr>
        </p:pic>
      </p:grpSp>
      <p:pic>
        <p:nvPicPr>
          <p:cNvPr id="991" name="Picture 19" descr=""/>
          <p:cNvPicPr/>
          <p:nvPr/>
        </p:nvPicPr>
        <p:blipFill>
          <a:blip r:embed="rId5"/>
          <a:stretch/>
        </p:blipFill>
        <p:spPr>
          <a:xfrm>
            <a:off x="-18000" y="6361200"/>
            <a:ext cx="1521720" cy="495720"/>
          </a:xfrm>
          <a:prstGeom prst="rect">
            <a:avLst/>
          </a:prstGeom>
          <a:ln>
            <a:noFill/>
          </a:ln>
        </p:spPr>
      </p:pic>
      <p:grpSp>
        <p:nvGrpSpPr>
          <p:cNvPr id="992" name="Group 4"/>
          <p:cNvGrpSpPr/>
          <p:nvPr/>
        </p:nvGrpSpPr>
        <p:grpSpPr>
          <a:xfrm>
            <a:off x="62280" y="829440"/>
            <a:ext cx="397800" cy="309240"/>
            <a:chOff x="62280" y="829440"/>
            <a:chExt cx="397800" cy="309240"/>
          </a:xfrm>
        </p:grpSpPr>
        <p:sp>
          <p:nvSpPr>
            <p:cNvPr id="993" name="CustomShape 5"/>
            <p:cNvSpPr/>
            <p:nvPr/>
          </p:nvSpPr>
          <p:spPr>
            <a:xfrm>
              <a:off x="62280" y="871560"/>
              <a:ext cx="33480" cy="228240"/>
            </a:xfrm>
            <a:prstGeom prst="rect">
              <a:avLst/>
            </a:prstGeom>
            <a:solidFill>
              <a:srgbClr val="ffffff"/>
            </a:solidFill>
            <a:ln w="25560">
              <a:noFill/>
            </a:ln>
          </p:spPr>
          <p:style>
            <a:lnRef idx="0"/>
            <a:fillRef idx="0"/>
            <a:effectRef idx="0"/>
            <a:fontRef idx="minor"/>
          </p:style>
        </p:sp>
        <p:sp>
          <p:nvSpPr>
            <p:cNvPr id="994" name="CustomShape 6"/>
            <p:cNvSpPr/>
            <p:nvPr/>
          </p:nvSpPr>
          <p:spPr>
            <a:xfrm>
              <a:off x="133560" y="871560"/>
              <a:ext cx="33480" cy="228240"/>
            </a:xfrm>
            <a:prstGeom prst="rect">
              <a:avLst/>
            </a:prstGeom>
            <a:solidFill>
              <a:srgbClr val="ffffff"/>
            </a:solidFill>
            <a:ln w="25560">
              <a:noFill/>
            </a:ln>
          </p:spPr>
          <p:style>
            <a:lnRef idx="0"/>
            <a:fillRef idx="0"/>
            <a:effectRef idx="0"/>
            <a:fontRef idx="minor"/>
          </p:style>
        </p:sp>
        <p:sp>
          <p:nvSpPr>
            <p:cNvPr id="995" name="CustomShape 7"/>
            <p:cNvSpPr/>
            <p:nvPr/>
          </p:nvSpPr>
          <p:spPr>
            <a:xfrm>
              <a:off x="202680" y="871560"/>
              <a:ext cx="33480" cy="228240"/>
            </a:xfrm>
            <a:prstGeom prst="rect">
              <a:avLst/>
            </a:prstGeom>
            <a:solidFill>
              <a:srgbClr val="ffffff"/>
            </a:solidFill>
            <a:ln w="25560">
              <a:noFill/>
            </a:ln>
          </p:spPr>
          <p:style>
            <a:lnRef idx="0"/>
            <a:fillRef idx="0"/>
            <a:effectRef idx="0"/>
            <a:fontRef idx="minor"/>
          </p:style>
        </p:sp>
        <p:sp>
          <p:nvSpPr>
            <p:cNvPr id="996" name="CustomShape 8"/>
            <p:cNvSpPr/>
            <p:nvPr/>
          </p:nvSpPr>
          <p:spPr>
            <a:xfrm>
              <a:off x="262440" y="871560"/>
              <a:ext cx="33480" cy="228240"/>
            </a:xfrm>
            <a:prstGeom prst="rect">
              <a:avLst/>
            </a:prstGeom>
            <a:solidFill>
              <a:srgbClr val="ffffff"/>
            </a:solidFill>
            <a:ln w="25560">
              <a:noFill/>
            </a:ln>
          </p:spPr>
          <p:style>
            <a:lnRef idx="0"/>
            <a:fillRef idx="0"/>
            <a:effectRef idx="0"/>
            <a:fontRef idx="minor"/>
          </p:style>
        </p:sp>
        <p:sp>
          <p:nvSpPr>
            <p:cNvPr id="997" name="CustomShape 9"/>
            <p:cNvSpPr/>
            <p:nvPr/>
          </p:nvSpPr>
          <p:spPr>
            <a:xfrm>
              <a:off x="324360" y="871560"/>
              <a:ext cx="33480" cy="228240"/>
            </a:xfrm>
            <a:prstGeom prst="rect">
              <a:avLst/>
            </a:prstGeom>
            <a:solidFill>
              <a:srgbClr val="ffffff"/>
            </a:solidFill>
            <a:ln w="25560">
              <a:noFill/>
            </a:ln>
          </p:spPr>
          <p:style>
            <a:lnRef idx="0"/>
            <a:fillRef idx="0"/>
            <a:effectRef idx="0"/>
            <a:fontRef idx="minor"/>
          </p:style>
        </p:sp>
        <p:sp>
          <p:nvSpPr>
            <p:cNvPr id="998" name="CustomShape 10"/>
            <p:cNvSpPr/>
            <p:nvPr/>
          </p:nvSpPr>
          <p:spPr>
            <a:xfrm rot="5400000">
              <a:off x="265320" y="943920"/>
              <a:ext cx="309240" cy="79920"/>
            </a:xfrm>
            <a:prstGeom prst="triangle">
              <a:avLst>
                <a:gd name="adj" fmla="val 50000"/>
              </a:avLst>
            </a:prstGeom>
            <a:solidFill>
              <a:srgbClr val="ffffff"/>
            </a:solidFill>
            <a:ln w="25560">
              <a:noFill/>
            </a:ln>
          </p:spPr>
          <p:style>
            <a:lnRef idx="0"/>
            <a:fillRef idx="0"/>
            <a:effectRef idx="0"/>
            <a:fontRef idx="minor"/>
          </p:style>
        </p:sp>
      </p:grpSp>
      <p:sp>
        <p:nvSpPr>
          <p:cNvPr id="999"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000"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37" name="CustomShape 1"/>
          <p:cNvSpPr/>
          <p:nvPr/>
        </p:nvSpPr>
        <p:spPr>
          <a:xfrm>
            <a:off x="11327760" y="6585840"/>
            <a:ext cx="917280" cy="22680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fld id="{2D3AB652-38AC-4989-97E2-E37C4EFF3609}" type="slidenum">
              <a:rPr b="0" lang="en-GB" sz="900" spc="-1" strike="noStrike">
                <a:solidFill>
                  <a:srgbClr val="afabab"/>
                </a:solidFill>
                <a:latin typeface="Arial"/>
                <a:ea typeface="Tahoma"/>
              </a:rPr>
              <a:t>&lt;number&gt;</a:t>
            </a:fld>
            <a:r>
              <a:rPr b="0" lang="tr-TR" sz="900" spc="-1" strike="noStrike">
                <a:solidFill>
                  <a:srgbClr val="afabab"/>
                </a:solidFill>
                <a:latin typeface="Arial"/>
                <a:ea typeface="Tahoma"/>
              </a:rPr>
              <a:t> / </a:t>
            </a:r>
            <a:r>
              <a:rPr b="0" lang="en-US" sz="900" spc="-1" strike="noStrike">
                <a:solidFill>
                  <a:srgbClr val="afabab"/>
                </a:solidFill>
                <a:latin typeface="Arial"/>
                <a:ea typeface="Tahoma"/>
              </a:rPr>
              <a:t>11</a:t>
            </a:r>
            <a:endParaRPr b="0" lang="en-US" sz="900" spc="-1" strike="noStrike">
              <a:latin typeface="Arial"/>
            </a:endParaRPr>
          </a:p>
        </p:txBody>
      </p:sp>
      <p:pic>
        <p:nvPicPr>
          <p:cNvPr id="1038" name="Picture 17" descr=""/>
          <p:cNvPicPr/>
          <p:nvPr/>
        </p:nvPicPr>
        <p:blipFill>
          <a:blip r:embed="rId2"/>
          <a:stretch/>
        </p:blipFill>
        <p:spPr>
          <a:xfrm>
            <a:off x="-18000" y="-720"/>
            <a:ext cx="3338640" cy="6850440"/>
          </a:xfrm>
          <a:prstGeom prst="rect">
            <a:avLst/>
          </a:prstGeom>
          <a:ln>
            <a:noFill/>
          </a:ln>
        </p:spPr>
      </p:pic>
      <p:sp>
        <p:nvSpPr>
          <p:cNvPr id="1039" name="CustomShape 2"/>
          <p:cNvSpPr/>
          <p:nvPr/>
        </p:nvSpPr>
        <p:spPr>
          <a:xfrm>
            <a:off x="-18360" y="0"/>
            <a:ext cx="3588480" cy="574200"/>
          </a:xfrm>
          <a:prstGeom prst="rect">
            <a:avLst/>
          </a:prstGeom>
          <a:solidFill>
            <a:srgbClr val="ffffff"/>
          </a:solidFill>
          <a:ln w="25560">
            <a:noFill/>
          </a:ln>
        </p:spPr>
        <p:style>
          <a:lnRef idx="0"/>
          <a:fillRef idx="0"/>
          <a:effectRef idx="0"/>
          <a:fontRef idx="minor"/>
        </p:style>
      </p:sp>
      <p:grpSp>
        <p:nvGrpSpPr>
          <p:cNvPr id="1040" name="Group 3"/>
          <p:cNvGrpSpPr/>
          <p:nvPr/>
        </p:nvGrpSpPr>
        <p:grpSpPr>
          <a:xfrm>
            <a:off x="0" y="199440"/>
            <a:ext cx="12172680" cy="338400"/>
            <a:chOff x="0" y="199440"/>
            <a:chExt cx="12172680" cy="338400"/>
          </a:xfrm>
        </p:grpSpPr>
        <p:pic>
          <p:nvPicPr>
            <p:cNvPr id="1041" name="Picture 20" descr=""/>
            <p:cNvPicPr/>
            <p:nvPr/>
          </p:nvPicPr>
          <p:blipFill>
            <a:blip r:embed="rId3"/>
            <a:stretch/>
          </p:blipFill>
          <p:spPr>
            <a:xfrm>
              <a:off x="11281320" y="199440"/>
              <a:ext cx="891360" cy="338400"/>
            </a:xfrm>
            <a:prstGeom prst="rect">
              <a:avLst/>
            </a:prstGeom>
            <a:ln>
              <a:noFill/>
            </a:ln>
          </p:spPr>
        </p:pic>
        <p:pic>
          <p:nvPicPr>
            <p:cNvPr id="1042" name="Picture 21" descr=""/>
            <p:cNvPicPr/>
            <p:nvPr/>
          </p:nvPicPr>
          <p:blipFill>
            <a:blip r:embed="rId4"/>
            <a:srcRect l="13722" t="0" r="58059" b="0"/>
            <a:stretch/>
          </p:blipFill>
          <p:spPr>
            <a:xfrm>
              <a:off x="0" y="199440"/>
              <a:ext cx="11639160" cy="338400"/>
            </a:xfrm>
            <a:prstGeom prst="rect">
              <a:avLst/>
            </a:prstGeom>
            <a:ln>
              <a:noFill/>
            </a:ln>
          </p:spPr>
        </p:pic>
      </p:grpSp>
      <p:pic>
        <p:nvPicPr>
          <p:cNvPr id="1043" name="Picture 19" descr=""/>
          <p:cNvPicPr/>
          <p:nvPr/>
        </p:nvPicPr>
        <p:blipFill>
          <a:blip r:embed="rId5"/>
          <a:stretch/>
        </p:blipFill>
        <p:spPr>
          <a:xfrm>
            <a:off x="-18000" y="6361200"/>
            <a:ext cx="1521720" cy="495720"/>
          </a:xfrm>
          <a:prstGeom prst="rect">
            <a:avLst/>
          </a:prstGeom>
          <a:ln>
            <a:noFill/>
          </a:ln>
        </p:spPr>
      </p:pic>
      <p:grpSp>
        <p:nvGrpSpPr>
          <p:cNvPr id="1044" name="Group 4"/>
          <p:cNvGrpSpPr/>
          <p:nvPr/>
        </p:nvGrpSpPr>
        <p:grpSpPr>
          <a:xfrm>
            <a:off x="62280" y="829440"/>
            <a:ext cx="397800" cy="309240"/>
            <a:chOff x="62280" y="829440"/>
            <a:chExt cx="397800" cy="309240"/>
          </a:xfrm>
        </p:grpSpPr>
        <p:sp>
          <p:nvSpPr>
            <p:cNvPr id="1045" name="CustomShape 5"/>
            <p:cNvSpPr/>
            <p:nvPr/>
          </p:nvSpPr>
          <p:spPr>
            <a:xfrm>
              <a:off x="62280" y="871560"/>
              <a:ext cx="33480" cy="228240"/>
            </a:xfrm>
            <a:prstGeom prst="rect">
              <a:avLst/>
            </a:prstGeom>
            <a:solidFill>
              <a:srgbClr val="ffffff"/>
            </a:solidFill>
            <a:ln w="25560">
              <a:noFill/>
            </a:ln>
          </p:spPr>
          <p:style>
            <a:lnRef idx="0"/>
            <a:fillRef idx="0"/>
            <a:effectRef idx="0"/>
            <a:fontRef idx="minor"/>
          </p:style>
        </p:sp>
        <p:sp>
          <p:nvSpPr>
            <p:cNvPr id="1046" name="CustomShape 6"/>
            <p:cNvSpPr/>
            <p:nvPr/>
          </p:nvSpPr>
          <p:spPr>
            <a:xfrm>
              <a:off x="133560" y="871560"/>
              <a:ext cx="33480" cy="228240"/>
            </a:xfrm>
            <a:prstGeom prst="rect">
              <a:avLst/>
            </a:prstGeom>
            <a:solidFill>
              <a:srgbClr val="ffffff"/>
            </a:solidFill>
            <a:ln w="25560">
              <a:noFill/>
            </a:ln>
          </p:spPr>
          <p:style>
            <a:lnRef idx="0"/>
            <a:fillRef idx="0"/>
            <a:effectRef idx="0"/>
            <a:fontRef idx="minor"/>
          </p:style>
        </p:sp>
        <p:sp>
          <p:nvSpPr>
            <p:cNvPr id="1047" name="CustomShape 7"/>
            <p:cNvSpPr/>
            <p:nvPr/>
          </p:nvSpPr>
          <p:spPr>
            <a:xfrm>
              <a:off x="202680" y="871560"/>
              <a:ext cx="33480" cy="228240"/>
            </a:xfrm>
            <a:prstGeom prst="rect">
              <a:avLst/>
            </a:prstGeom>
            <a:solidFill>
              <a:srgbClr val="ffffff"/>
            </a:solidFill>
            <a:ln w="25560">
              <a:noFill/>
            </a:ln>
          </p:spPr>
          <p:style>
            <a:lnRef idx="0"/>
            <a:fillRef idx="0"/>
            <a:effectRef idx="0"/>
            <a:fontRef idx="minor"/>
          </p:style>
        </p:sp>
        <p:sp>
          <p:nvSpPr>
            <p:cNvPr id="1048" name="CustomShape 8"/>
            <p:cNvSpPr/>
            <p:nvPr/>
          </p:nvSpPr>
          <p:spPr>
            <a:xfrm>
              <a:off x="262440" y="871560"/>
              <a:ext cx="33480" cy="228240"/>
            </a:xfrm>
            <a:prstGeom prst="rect">
              <a:avLst/>
            </a:prstGeom>
            <a:solidFill>
              <a:srgbClr val="ffffff"/>
            </a:solidFill>
            <a:ln w="25560">
              <a:noFill/>
            </a:ln>
          </p:spPr>
          <p:style>
            <a:lnRef idx="0"/>
            <a:fillRef idx="0"/>
            <a:effectRef idx="0"/>
            <a:fontRef idx="minor"/>
          </p:style>
        </p:sp>
        <p:sp>
          <p:nvSpPr>
            <p:cNvPr id="1049" name="CustomShape 9"/>
            <p:cNvSpPr/>
            <p:nvPr/>
          </p:nvSpPr>
          <p:spPr>
            <a:xfrm>
              <a:off x="324360" y="871560"/>
              <a:ext cx="33480" cy="228240"/>
            </a:xfrm>
            <a:prstGeom prst="rect">
              <a:avLst/>
            </a:prstGeom>
            <a:solidFill>
              <a:srgbClr val="ffffff"/>
            </a:solidFill>
            <a:ln w="25560">
              <a:noFill/>
            </a:ln>
          </p:spPr>
          <p:style>
            <a:lnRef idx="0"/>
            <a:fillRef idx="0"/>
            <a:effectRef idx="0"/>
            <a:fontRef idx="minor"/>
          </p:style>
        </p:sp>
        <p:sp>
          <p:nvSpPr>
            <p:cNvPr id="1050" name="CustomShape 10"/>
            <p:cNvSpPr/>
            <p:nvPr/>
          </p:nvSpPr>
          <p:spPr>
            <a:xfrm rot="5400000">
              <a:off x="265320" y="943920"/>
              <a:ext cx="309240" cy="79920"/>
            </a:xfrm>
            <a:prstGeom prst="triangle">
              <a:avLst>
                <a:gd name="adj" fmla="val 50000"/>
              </a:avLst>
            </a:prstGeom>
            <a:solidFill>
              <a:srgbClr val="ffffff"/>
            </a:solidFill>
            <a:ln w="25560">
              <a:noFill/>
            </a:ln>
          </p:spPr>
          <p:style>
            <a:lnRef idx="0"/>
            <a:fillRef idx="0"/>
            <a:effectRef idx="0"/>
            <a:fontRef idx="minor"/>
          </p:style>
        </p:sp>
      </p:grpSp>
      <p:sp>
        <p:nvSpPr>
          <p:cNvPr id="1051"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052"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89" name="CustomShape 1"/>
          <p:cNvSpPr/>
          <p:nvPr/>
        </p:nvSpPr>
        <p:spPr>
          <a:xfrm>
            <a:off x="11327760" y="6585840"/>
            <a:ext cx="917280" cy="22680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fld id="{719AE7CE-9D18-4A24-B36C-11E209E29C4E}" type="slidenum">
              <a:rPr b="0" lang="en-GB" sz="900" spc="-1" strike="noStrike">
                <a:solidFill>
                  <a:srgbClr val="afabab"/>
                </a:solidFill>
                <a:latin typeface="Arial"/>
                <a:ea typeface="Tahoma"/>
              </a:rPr>
              <a:t>&lt;number&gt;</a:t>
            </a:fld>
            <a:r>
              <a:rPr b="0" lang="tr-TR" sz="900" spc="-1" strike="noStrike">
                <a:solidFill>
                  <a:srgbClr val="afabab"/>
                </a:solidFill>
                <a:latin typeface="Arial"/>
                <a:ea typeface="Tahoma"/>
              </a:rPr>
              <a:t> / </a:t>
            </a:r>
            <a:r>
              <a:rPr b="0" lang="en-US" sz="900" spc="-1" strike="noStrike">
                <a:solidFill>
                  <a:srgbClr val="afabab"/>
                </a:solidFill>
                <a:latin typeface="Arial"/>
                <a:ea typeface="Tahoma"/>
              </a:rPr>
              <a:t>11</a:t>
            </a:r>
            <a:endParaRPr b="0" lang="en-US" sz="900" spc="-1" strike="noStrike">
              <a:latin typeface="Arial"/>
            </a:endParaRPr>
          </a:p>
        </p:txBody>
      </p:sp>
      <p:pic>
        <p:nvPicPr>
          <p:cNvPr id="1090" name="Picture 17" descr=""/>
          <p:cNvPicPr/>
          <p:nvPr/>
        </p:nvPicPr>
        <p:blipFill>
          <a:blip r:embed="rId2"/>
          <a:stretch/>
        </p:blipFill>
        <p:spPr>
          <a:xfrm>
            <a:off x="-18000" y="-720"/>
            <a:ext cx="3338640" cy="6850440"/>
          </a:xfrm>
          <a:prstGeom prst="rect">
            <a:avLst/>
          </a:prstGeom>
          <a:ln>
            <a:noFill/>
          </a:ln>
        </p:spPr>
      </p:pic>
      <p:sp>
        <p:nvSpPr>
          <p:cNvPr id="1091" name="CustomShape 2"/>
          <p:cNvSpPr/>
          <p:nvPr/>
        </p:nvSpPr>
        <p:spPr>
          <a:xfrm>
            <a:off x="-18360" y="0"/>
            <a:ext cx="3588480" cy="574200"/>
          </a:xfrm>
          <a:prstGeom prst="rect">
            <a:avLst/>
          </a:prstGeom>
          <a:solidFill>
            <a:srgbClr val="ffffff"/>
          </a:solidFill>
          <a:ln w="25560">
            <a:noFill/>
          </a:ln>
        </p:spPr>
        <p:style>
          <a:lnRef idx="0"/>
          <a:fillRef idx="0"/>
          <a:effectRef idx="0"/>
          <a:fontRef idx="minor"/>
        </p:style>
      </p:sp>
      <p:grpSp>
        <p:nvGrpSpPr>
          <p:cNvPr id="1092" name="Group 3"/>
          <p:cNvGrpSpPr/>
          <p:nvPr/>
        </p:nvGrpSpPr>
        <p:grpSpPr>
          <a:xfrm>
            <a:off x="0" y="199440"/>
            <a:ext cx="12172680" cy="338400"/>
            <a:chOff x="0" y="199440"/>
            <a:chExt cx="12172680" cy="338400"/>
          </a:xfrm>
        </p:grpSpPr>
        <p:pic>
          <p:nvPicPr>
            <p:cNvPr id="1093" name="Picture 20" descr=""/>
            <p:cNvPicPr/>
            <p:nvPr/>
          </p:nvPicPr>
          <p:blipFill>
            <a:blip r:embed="rId3"/>
            <a:stretch/>
          </p:blipFill>
          <p:spPr>
            <a:xfrm>
              <a:off x="11281320" y="199440"/>
              <a:ext cx="891360" cy="338400"/>
            </a:xfrm>
            <a:prstGeom prst="rect">
              <a:avLst/>
            </a:prstGeom>
            <a:ln>
              <a:noFill/>
            </a:ln>
          </p:spPr>
        </p:pic>
        <p:pic>
          <p:nvPicPr>
            <p:cNvPr id="1094" name="Picture 21" descr=""/>
            <p:cNvPicPr/>
            <p:nvPr/>
          </p:nvPicPr>
          <p:blipFill>
            <a:blip r:embed="rId4"/>
            <a:srcRect l="13722" t="0" r="58059" b="0"/>
            <a:stretch/>
          </p:blipFill>
          <p:spPr>
            <a:xfrm>
              <a:off x="0" y="199440"/>
              <a:ext cx="11639160" cy="338400"/>
            </a:xfrm>
            <a:prstGeom prst="rect">
              <a:avLst/>
            </a:prstGeom>
            <a:ln>
              <a:noFill/>
            </a:ln>
          </p:spPr>
        </p:pic>
      </p:grpSp>
      <p:pic>
        <p:nvPicPr>
          <p:cNvPr id="1095" name="Picture 19" descr=""/>
          <p:cNvPicPr/>
          <p:nvPr/>
        </p:nvPicPr>
        <p:blipFill>
          <a:blip r:embed="rId5"/>
          <a:stretch/>
        </p:blipFill>
        <p:spPr>
          <a:xfrm>
            <a:off x="-18000" y="6361200"/>
            <a:ext cx="1521720" cy="495720"/>
          </a:xfrm>
          <a:prstGeom prst="rect">
            <a:avLst/>
          </a:prstGeom>
          <a:ln>
            <a:noFill/>
          </a:ln>
        </p:spPr>
      </p:pic>
      <p:grpSp>
        <p:nvGrpSpPr>
          <p:cNvPr id="1096" name="Group 4"/>
          <p:cNvGrpSpPr/>
          <p:nvPr/>
        </p:nvGrpSpPr>
        <p:grpSpPr>
          <a:xfrm>
            <a:off x="62280" y="829440"/>
            <a:ext cx="397800" cy="309240"/>
            <a:chOff x="62280" y="829440"/>
            <a:chExt cx="397800" cy="309240"/>
          </a:xfrm>
        </p:grpSpPr>
        <p:sp>
          <p:nvSpPr>
            <p:cNvPr id="1097" name="CustomShape 5"/>
            <p:cNvSpPr/>
            <p:nvPr/>
          </p:nvSpPr>
          <p:spPr>
            <a:xfrm>
              <a:off x="62280" y="871560"/>
              <a:ext cx="33480" cy="228240"/>
            </a:xfrm>
            <a:prstGeom prst="rect">
              <a:avLst/>
            </a:prstGeom>
            <a:solidFill>
              <a:srgbClr val="ffffff"/>
            </a:solidFill>
            <a:ln w="25560">
              <a:noFill/>
            </a:ln>
          </p:spPr>
          <p:style>
            <a:lnRef idx="0"/>
            <a:fillRef idx="0"/>
            <a:effectRef idx="0"/>
            <a:fontRef idx="minor"/>
          </p:style>
        </p:sp>
        <p:sp>
          <p:nvSpPr>
            <p:cNvPr id="1098" name="CustomShape 6"/>
            <p:cNvSpPr/>
            <p:nvPr/>
          </p:nvSpPr>
          <p:spPr>
            <a:xfrm>
              <a:off x="133560" y="871560"/>
              <a:ext cx="33480" cy="228240"/>
            </a:xfrm>
            <a:prstGeom prst="rect">
              <a:avLst/>
            </a:prstGeom>
            <a:solidFill>
              <a:srgbClr val="ffffff"/>
            </a:solidFill>
            <a:ln w="25560">
              <a:noFill/>
            </a:ln>
          </p:spPr>
          <p:style>
            <a:lnRef idx="0"/>
            <a:fillRef idx="0"/>
            <a:effectRef idx="0"/>
            <a:fontRef idx="minor"/>
          </p:style>
        </p:sp>
        <p:sp>
          <p:nvSpPr>
            <p:cNvPr id="1099" name="CustomShape 7"/>
            <p:cNvSpPr/>
            <p:nvPr/>
          </p:nvSpPr>
          <p:spPr>
            <a:xfrm>
              <a:off x="202680" y="871560"/>
              <a:ext cx="33480" cy="228240"/>
            </a:xfrm>
            <a:prstGeom prst="rect">
              <a:avLst/>
            </a:prstGeom>
            <a:solidFill>
              <a:srgbClr val="ffffff"/>
            </a:solidFill>
            <a:ln w="25560">
              <a:noFill/>
            </a:ln>
          </p:spPr>
          <p:style>
            <a:lnRef idx="0"/>
            <a:fillRef idx="0"/>
            <a:effectRef idx="0"/>
            <a:fontRef idx="minor"/>
          </p:style>
        </p:sp>
        <p:sp>
          <p:nvSpPr>
            <p:cNvPr id="1100" name="CustomShape 8"/>
            <p:cNvSpPr/>
            <p:nvPr/>
          </p:nvSpPr>
          <p:spPr>
            <a:xfrm>
              <a:off x="262440" y="871560"/>
              <a:ext cx="33480" cy="228240"/>
            </a:xfrm>
            <a:prstGeom prst="rect">
              <a:avLst/>
            </a:prstGeom>
            <a:solidFill>
              <a:srgbClr val="ffffff"/>
            </a:solidFill>
            <a:ln w="25560">
              <a:noFill/>
            </a:ln>
          </p:spPr>
          <p:style>
            <a:lnRef idx="0"/>
            <a:fillRef idx="0"/>
            <a:effectRef idx="0"/>
            <a:fontRef idx="minor"/>
          </p:style>
        </p:sp>
        <p:sp>
          <p:nvSpPr>
            <p:cNvPr id="1101" name="CustomShape 9"/>
            <p:cNvSpPr/>
            <p:nvPr/>
          </p:nvSpPr>
          <p:spPr>
            <a:xfrm>
              <a:off x="324360" y="871560"/>
              <a:ext cx="33480" cy="228240"/>
            </a:xfrm>
            <a:prstGeom prst="rect">
              <a:avLst/>
            </a:prstGeom>
            <a:solidFill>
              <a:srgbClr val="ffffff"/>
            </a:solidFill>
            <a:ln w="25560">
              <a:noFill/>
            </a:ln>
          </p:spPr>
          <p:style>
            <a:lnRef idx="0"/>
            <a:fillRef idx="0"/>
            <a:effectRef idx="0"/>
            <a:fontRef idx="minor"/>
          </p:style>
        </p:sp>
        <p:sp>
          <p:nvSpPr>
            <p:cNvPr id="1102" name="CustomShape 10"/>
            <p:cNvSpPr/>
            <p:nvPr/>
          </p:nvSpPr>
          <p:spPr>
            <a:xfrm rot="5400000">
              <a:off x="265320" y="943920"/>
              <a:ext cx="309240" cy="79920"/>
            </a:xfrm>
            <a:prstGeom prst="triangle">
              <a:avLst>
                <a:gd name="adj" fmla="val 50000"/>
              </a:avLst>
            </a:prstGeom>
            <a:solidFill>
              <a:srgbClr val="ffffff"/>
            </a:solidFill>
            <a:ln w="25560">
              <a:noFill/>
            </a:ln>
          </p:spPr>
          <p:style>
            <a:lnRef idx="0"/>
            <a:fillRef idx="0"/>
            <a:effectRef idx="0"/>
            <a:fontRef idx="minor"/>
          </p:style>
        </p:sp>
      </p:grpSp>
      <p:sp>
        <p:nvSpPr>
          <p:cNvPr id="1103"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104"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 id="2147483930" r:id="rId14"/>
    <p:sldLayoutId id="2147483931" r:id="rId15"/>
    <p:sldLayoutId id="2147483932" r:id="rId16"/>
    <p:sldLayoutId id="2147483933" r:id="rId17"/>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1" name="CustomShape 1"/>
          <p:cNvSpPr/>
          <p:nvPr/>
        </p:nvSpPr>
        <p:spPr>
          <a:xfrm>
            <a:off x="11327760" y="6585840"/>
            <a:ext cx="917280" cy="22680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fld id="{1725E407-B7B6-43E5-9C4A-625F30F81B31}" type="slidenum">
              <a:rPr b="0" lang="en-GB" sz="900" spc="-1" strike="noStrike">
                <a:solidFill>
                  <a:srgbClr val="afabab"/>
                </a:solidFill>
                <a:latin typeface="Arial"/>
                <a:ea typeface="Tahoma"/>
              </a:rPr>
              <a:t>&lt;number&gt;</a:t>
            </a:fld>
            <a:r>
              <a:rPr b="0" lang="tr-TR" sz="900" spc="-1" strike="noStrike">
                <a:solidFill>
                  <a:srgbClr val="afabab"/>
                </a:solidFill>
                <a:latin typeface="Arial"/>
                <a:ea typeface="Tahoma"/>
              </a:rPr>
              <a:t> / </a:t>
            </a:r>
            <a:r>
              <a:rPr b="0" lang="en-US" sz="900" spc="-1" strike="noStrike">
                <a:solidFill>
                  <a:srgbClr val="afabab"/>
                </a:solidFill>
                <a:latin typeface="Arial"/>
                <a:ea typeface="Tahoma"/>
              </a:rPr>
              <a:t>11</a:t>
            </a:r>
            <a:endParaRPr b="0" lang="en-US" sz="900" spc="-1" strike="noStrike">
              <a:latin typeface="Arial"/>
            </a:endParaRPr>
          </a:p>
        </p:txBody>
      </p:sp>
      <p:pic>
        <p:nvPicPr>
          <p:cNvPr id="1142" name="Picture 17" descr=""/>
          <p:cNvPicPr/>
          <p:nvPr/>
        </p:nvPicPr>
        <p:blipFill>
          <a:blip r:embed="rId2"/>
          <a:stretch/>
        </p:blipFill>
        <p:spPr>
          <a:xfrm>
            <a:off x="-18000" y="-720"/>
            <a:ext cx="3338640" cy="6850440"/>
          </a:xfrm>
          <a:prstGeom prst="rect">
            <a:avLst/>
          </a:prstGeom>
          <a:ln>
            <a:noFill/>
          </a:ln>
        </p:spPr>
      </p:pic>
      <p:sp>
        <p:nvSpPr>
          <p:cNvPr id="1143" name="CustomShape 2"/>
          <p:cNvSpPr/>
          <p:nvPr/>
        </p:nvSpPr>
        <p:spPr>
          <a:xfrm>
            <a:off x="-18360" y="0"/>
            <a:ext cx="3588480" cy="574200"/>
          </a:xfrm>
          <a:prstGeom prst="rect">
            <a:avLst/>
          </a:prstGeom>
          <a:solidFill>
            <a:srgbClr val="ffffff"/>
          </a:solidFill>
          <a:ln w="25560">
            <a:noFill/>
          </a:ln>
        </p:spPr>
        <p:style>
          <a:lnRef idx="0"/>
          <a:fillRef idx="0"/>
          <a:effectRef idx="0"/>
          <a:fontRef idx="minor"/>
        </p:style>
      </p:sp>
      <p:grpSp>
        <p:nvGrpSpPr>
          <p:cNvPr id="1144" name="Group 3"/>
          <p:cNvGrpSpPr/>
          <p:nvPr/>
        </p:nvGrpSpPr>
        <p:grpSpPr>
          <a:xfrm>
            <a:off x="0" y="199440"/>
            <a:ext cx="12172680" cy="338400"/>
            <a:chOff x="0" y="199440"/>
            <a:chExt cx="12172680" cy="338400"/>
          </a:xfrm>
        </p:grpSpPr>
        <p:pic>
          <p:nvPicPr>
            <p:cNvPr id="1145" name="Picture 20" descr=""/>
            <p:cNvPicPr/>
            <p:nvPr/>
          </p:nvPicPr>
          <p:blipFill>
            <a:blip r:embed="rId3"/>
            <a:stretch/>
          </p:blipFill>
          <p:spPr>
            <a:xfrm>
              <a:off x="11281320" y="199440"/>
              <a:ext cx="891360" cy="338400"/>
            </a:xfrm>
            <a:prstGeom prst="rect">
              <a:avLst/>
            </a:prstGeom>
            <a:ln>
              <a:noFill/>
            </a:ln>
          </p:spPr>
        </p:pic>
        <p:pic>
          <p:nvPicPr>
            <p:cNvPr id="1146" name="Picture 21" descr=""/>
            <p:cNvPicPr/>
            <p:nvPr/>
          </p:nvPicPr>
          <p:blipFill>
            <a:blip r:embed="rId4"/>
            <a:srcRect l="13722" t="0" r="58059" b="0"/>
            <a:stretch/>
          </p:blipFill>
          <p:spPr>
            <a:xfrm>
              <a:off x="0" y="199440"/>
              <a:ext cx="11639160" cy="338400"/>
            </a:xfrm>
            <a:prstGeom prst="rect">
              <a:avLst/>
            </a:prstGeom>
            <a:ln>
              <a:noFill/>
            </a:ln>
          </p:spPr>
        </p:pic>
      </p:grpSp>
      <p:pic>
        <p:nvPicPr>
          <p:cNvPr id="1147" name="Picture 19" descr=""/>
          <p:cNvPicPr/>
          <p:nvPr/>
        </p:nvPicPr>
        <p:blipFill>
          <a:blip r:embed="rId5"/>
          <a:stretch/>
        </p:blipFill>
        <p:spPr>
          <a:xfrm>
            <a:off x="-18000" y="6361200"/>
            <a:ext cx="1521720" cy="495720"/>
          </a:xfrm>
          <a:prstGeom prst="rect">
            <a:avLst/>
          </a:prstGeom>
          <a:ln>
            <a:noFill/>
          </a:ln>
        </p:spPr>
      </p:pic>
      <p:grpSp>
        <p:nvGrpSpPr>
          <p:cNvPr id="1148" name="Group 4"/>
          <p:cNvGrpSpPr/>
          <p:nvPr/>
        </p:nvGrpSpPr>
        <p:grpSpPr>
          <a:xfrm>
            <a:off x="62280" y="829440"/>
            <a:ext cx="397800" cy="309240"/>
            <a:chOff x="62280" y="829440"/>
            <a:chExt cx="397800" cy="309240"/>
          </a:xfrm>
        </p:grpSpPr>
        <p:sp>
          <p:nvSpPr>
            <p:cNvPr id="1149" name="CustomShape 5"/>
            <p:cNvSpPr/>
            <p:nvPr/>
          </p:nvSpPr>
          <p:spPr>
            <a:xfrm>
              <a:off x="62280" y="871560"/>
              <a:ext cx="33480" cy="228240"/>
            </a:xfrm>
            <a:prstGeom prst="rect">
              <a:avLst/>
            </a:prstGeom>
            <a:solidFill>
              <a:srgbClr val="ffffff"/>
            </a:solidFill>
            <a:ln w="25560">
              <a:noFill/>
            </a:ln>
          </p:spPr>
          <p:style>
            <a:lnRef idx="0"/>
            <a:fillRef idx="0"/>
            <a:effectRef idx="0"/>
            <a:fontRef idx="minor"/>
          </p:style>
        </p:sp>
        <p:sp>
          <p:nvSpPr>
            <p:cNvPr id="1150" name="CustomShape 6"/>
            <p:cNvSpPr/>
            <p:nvPr/>
          </p:nvSpPr>
          <p:spPr>
            <a:xfrm>
              <a:off x="133560" y="871560"/>
              <a:ext cx="33480" cy="228240"/>
            </a:xfrm>
            <a:prstGeom prst="rect">
              <a:avLst/>
            </a:prstGeom>
            <a:solidFill>
              <a:srgbClr val="ffffff"/>
            </a:solidFill>
            <a:ln w="25560">
              <a:noFill/>
            </a:ln>
          </p:spPr>
          <p:style>
            <a:lnRef idx="0"/>
            <a:fillRef idx="0"/>
            <a:effectRef idx="0"/>
            <a:fontRef idx="minor"/>
          </p:style>
        </p:sp>
        <p:sp>
          <p:nvSpPr>
            <p:cNvPr id="1151" name="CustomShape 7"/>
            <p:cNvSpPr/>
            <p:nvPr/>
          </p:nvSpPr>
          <p:spPr>
            <a:xfrm>
              <a:off x="202680" y="871560"/>
              <a:ext cx="33480" cy="228240"/>
            </a:xfrm>
            <a:prstGeom prst="rect">
              <a:avLst/>
            </a:prstGeom>
            <a:solidFill>
              <a:srgbClr val="ffffff"/>
            </a:solidFill>
            <a:ln w="25560">
              <a:noFill/>
            </a:ln>
          </p:spPr>
          <p:style>
            <a:lnRef idx="0"/>
            <a:fillRef idx="0"/>
            <a:effectRef idx="0"/>
            <a:fontRef idx="minor"/>
          </p:style>
        </p:sp>
        <p:sp>
          <p:nvSpPr>
            <p:cNvPr id="1152" name="CustomShape 8"/>
            <p:cNvSpPr/>
            <p:nvPr/>
          </p:nvSpPr>
          <p:spPr>
            <a:xfrm>
              <a:off x="262440" y="871560"/>
              <a:ext cx="33480" cy="228240"/>
            </a:xfrm>
            <a:prstGeom prst="rect">
              <a:avLst/>
            </a:prstGeom>
            <a:solidFill>
              <a:srgbClr val="ffffff"/>
            </a:solidFill>
            <a:ln w="25560">
              <a:noFill/>
            </a:ln>
          </p:spPr>
          <p:style>
            <a:lnRef idx="0"/>
            <a:fillRef idx="0"/>
            <a:effectRef idx="0"/>
            <a:fontRef idx="minor"/>
          </p:style>
        </p:sp>
        <p:sp>
          <p:nvSpPr>
            <p:cNvPr id="1153" name="CustomShape 9"/>
            <p:cNvSpPr/>
            <p:nvPr/>
          </p:nvSpPr>
          <p:spPr>
            <a:xfrm>
              <a:off x="324360" y="871560"/>
              <a:ext cx="33480" cy="228240"/>
            </a:xfrm>
            <a:prstGeom prst="rect">
              <a:avLst/>
            </a:prstGeom>
            <a:solidFill>
              <a:srgbClr val="ffffff"/>
            </a:solidFill>
            <a:ln w="25560">
              <a:noFill/>
            </a:ln>
          </p:spPr>
          <p:style>
            <a:lnRef idx="0"/>
            <a:fillRef idx="0"/>
            <a:effectRef idx="0"/>
            <a:fontRef idx="minor"/>
          </p:style>
        </p:sp>
        <p:sp>
          <p:nvSpPr>
            <p:cNvPr id="1154" name="CustomShape 10"/>
            <p:cNvSpPr/>
            <p:nvPr/>
          </p:nvSpPr>
          <p:spPr>
            <a:xfrm rot="5400000">
              <a:off x="265320" y="943920"/>
              <a:ext cx="309240" cy="79920"/>
            </a:xfrm>
            <a:prstGeom prst="triangle">
              <a:avLst>
                <a:gd name="adj" fmla="val 50000"/>
              </a:avLst>
            </a:prstGeom>
            <a:solidFill>
              <a:srgbClr val="ffffff"/>
            </a:solidFill>
            <a:ln w="25560">
              <a:noFill/>
            </a:ln>
          </p:spPr>
          <p:style>
            <a:lnRef idx="0"/>
            <a:fillRef idx="0"/>
            <a:effectRef idx="0"/>
            <a:fontRef idx="minor"/>
          </p:style>
        </p:sp>
      </p:grpSp>
      <p:sp>
        <p:nvSpPr>
          <p:cNvPr id="1155"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156"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 id="2147483944" r:id="rId15"/>
    <p:sldLayoutId id="2147483945" r:id="rId16"/>
    <p:sldLayoutId id="2147483946" r:id="rId17"/>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193" name="CustomShape 1"/>
          <p:cNvSpPr/>
          <p:nvPr/>
        </p:nvSpPr>
        <p:spPr>
          <a:xfrm>
            <a:off x="11327760" y="6585840"/>
            <a:ext cx="917280" cy="22680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fld id="{A89FED24-B9A2-4862-9A64-1163F0A833BC}" type="slidenum">
              <a:rPr b="0" lang="en-GB" sz="900" spc="-1" strike="noStrike">
                <a:solidFill>
                  <a:srgbClr val="afabab"/>
                </a:solidFill>
                <a:latin typeface="Arial"/>
                <a:ea typeface="Tahoma"/>
              </a:rPr>
              <a:t>&lt;number&gt;</a:t>
            </a:fld>
            <a:r>
              <a:rPr b="0" lang="tr-TR" sz="900" spc="-1" strike="noStrike">
                <a:solidFill>
                  <a:srgbClr val="afabab"/>
                </a:solidFill>
                <a:latin typeface="Arial"/>
                <a:ea typeface="Tahoma"/>
              </a:rPr>
              <a:t> / </a:t>
            </a:r>
            <a:r>
              <a:rPr b="0" lang="en-US" sz="900" spc="-1" strike="noStrike">
                <a:solidFill>
                  <a:srgbClr val="afabab"/>
                </a:solidFill>
                <a:latin typeface="Arial"/>
                <a:ea typeface="Tahoma"/>
              </a:rPr>
              <a:t>11</a:t>
            </a:r>
            <a:endParaRPr b="0" lang="en-US" sz="900" spc="-1" strike="noStrike">
              <a:latin typeface="Arial"/>
            </a:endParaRPr>
          </a:p>
        </p:txBody>
      </p:sp>
      <p:pic>
        <p:nvPicPr>
          <p:cNvPr id="1194" name="Picture 7" descr=""/>
          <p:cNvPicPr/>
          <p:nvPr/>
        </p:nvPicPr>
        <p:blipFill>
          <a:blip r:embed="rId3"/>
          <a:stretch/>
        </p:blipFill>
        <p:spPr>
          <a:xfrm>
            <a:off x="233640" y="567720"/>
            <a:ext cx="3817080" cy="1251720"/>
          </a:xfrm>
          <a:prstGeom prst="rect">
            <a:avLst/>
          </a:prstGeom>
          <a:ln>
            <a:noFill/>
          </a:ln>
        </p:spPr>
      </p:pic>
    </p:spTree>
  </p:cSld>
  <p:clrMap bg1="lt1" bg2="lt2" tx1="dk1" tx2="dk2" accent1="accent1" accent2="accent2" accent3="accent3" accent4="accent4" accent5="accent5" accent6="accent6" hlink="hlink" folHlink="folHlink"/>
  <p:sldLayoutIdLst>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1" name="" descr=""/>
          <p:cNvPicPr/>
          <p:nvPr/>
        </p:nvPicPr>
        <p:blipFill>
          <a:blip r:embed="rId2"/>
          <a:stretch/>
        </p:blipFill>
        <p:spPr>
          <a:xfrm>
            <a:off x="0" y="5267160"/>
            <a:ext cx="12191760" cy="1591560"/>
          </a:xfrm>
          <a:prstGeom prst="rect">
            <a:avLst/>
          </a:prstGeom>
          <a:ln>
            <a:noFill/>
          </a:ln>
        </p:spPr>
      </p:pic>
      <p:sp>
        <p:nvSpPr>
          <p:cNvPr id="1232" name="PlaceHolder 1"/>
          <p:cNvSpPr>
            <a:spLocks noGrp="1"/>
          </p:cNvSpPr>
          <p:nvPr>
            <p:ph type="title"/>
          </p:nvPr>
        </p:nvSpPr>
        <p:spPr>
          <a:xfrm>
            <a:off x="0" y="2123640"/>
            <a:ext cx="10972440" cy="1144800"/>
          </a:xfrm>
          <a:prstGeom prst="rect">
            <a:avLst/>
          </a:prstGeom>
        </p:spPr>
        <p:txBody>
          <a:bodyPr lIns="0" rIns="0" tIns="0" bIns="0" anchor="ctr">
            <a:noAutofit/>
          </a:bodyPr>
          <a:p>
            <a:pPr algn="ctr"/>
            <a:r>
              <a:rPr b="0" lang="en-US" sz="2050" spc="-1" strike="noStrike">
                <a:solidFill>
                  <a:srgbClr val="006699"/>
                </a:solidFill>
                <a:latin typeface="Arial"/>
              </a:rPr>
              <a:t>Click to edit the title text format</a:t>
            </a:r>
            <a:endParaRPr b="0" lang="en-US" sz="2050" spc="-1" strike="noStrike">
              <a:solidFill>
                <a:srgbClr val="006699"/>
              </a:solidFill>
              <a:latin typeface="Arial"/>
            </a:endParaRPr>
          </a:p>
        </p:txBody>
      </p:sp>
      <p:sp>
        <p:nvSpPr>
          <p:cNvPr id="1233" name="PlaceHolder 2"/>
          <p:cNvSpPr>
            <a:spLocks noGrp="1"/>
          </p:cNvSpPr>
          <p:nvPr>
            <p:ph type="body"/>
          </p:nvPr>
        </p:nvSpPr>
        <p:spPr>
          <a:xfrm>
            <a:off x="609480" y="3679200"/>
            <a:ext cx="10972440" cy="2265480"/>
          </a:xfrm>
          <a:prstGeom prst="rect">
            <a:avLst/>
          </a:prstGeom>
        </p:spPr>
        <p:txBody>
          <a:bodyPr lIns="0" rIns="0" tIns="0" bIns="0">
            <a:noAutofit/>
          </a:bodyPr>
          <a:p>
            <a:pPr marL="432000" indent="-324000">
              <a:spcBef>
                <a:spcPts val="1052"/>
              </a:spcBef>
              <a:buClr>
                <a:srgbClr val="000000"/>
              </a:buClr>
              <a:buSzPct val="45000"/>
              <a:buFont typeface="Wingdings" charset="2"/>
              <a:buChar char=""/>
            </a:pPr>
            <a:r>
              <a:rPr b="0" lang="en-US" sz="2390" spc="-1" strike="noStrike">
                <a:latin typeface="Arial"/>
              </a:rPr>
              <a:t>Click to edit the outline text format</a:t>
            </a:r>
            <a:endParaRPr b="0" lang="en-US" sz="2390" spc="-1" strike="noStrike">
              <a:latin typeface="Arial"/>
            </a:endParaRPr>
          </a:p>
          <a:p>
            <a:pPr lvl="1" marL="864000" indent="-324000">
              <a:spcBef>
                <a:spcPts val="842"/>
              </a:spcBef>
              <a:buClr>
                <a:srgbClr val="000000"/>
              </a:buClr>
              <a:buSzPct val="75000"/>
              <a:buFont typeface="Symbol" charset="2"/>
              <a:buChar char=""/>
            </a:pPr>
            <a:r>
              <a:rPr b="0" lang="en-US" sz="2090" spc="-1" strike="noStrike">
                <a:latin typeface="Arial"/>
              </a:rPr>
              <a:t>Second Outline Level</a:t>
            </a:r>
            <a:endParaRPr b="0" lang="en-US" sz="2090" spc="-1" strike="noStrike">
              <a:latin typeface="Arial"/>
            </a:endParaRPr>
          </a:p>
          <a:p>
            <a:pPr lvl="2" marL="1296000" indent="-288000">
              <a:spcBef>
                <a:spcPts val="632"/>
              </a:spcBef>
              <a:buClr>
                <a:srgbClr val="000000"/>
              </a:buClr>
              <a:buSzPct val="45000"/>
              <a:buFont typeface="Wingdings" charset="2"/>
              <a:buChar char=""/>
            </a:pPr>
            <a:r>
              <a:rPr b="0" lang="en-US" sz="1790" spc="-1" strike="noStrike">
                <a:latin typeface="Arial"/>
              </a:rPr>
              <a:t>Third Outline Level</a:t>
            </a:r>
            <a:endParaRPr b="0" lang="en-US" sz="1790" spc="-1" strike="noStrike">
              <a:latin typeface="Arial"/>
            </a:endParaRPr>
          </a:p>
          <a:p>
            <a:pPr lvl="3" marL="1728000" indent="-216000">
              <a:spcBef>
                <a:spcPts val="420"/>
              </a:spcBef>
              <a:buClr>
                <a:srgbClr val="000000"/>
              </a:buClr>
              <a:buSzPct val="75000"/>
              <a:buFont typeface="Symbol" charset="2"/>
              <a:buChar char=""/>
            </a:pPr>
            <a:r>
              <a:rPr b="0" lang="en-US" sz="1490" spc="-1" strike="noStrike">
                <a:latin typeface="Arial"/>
              </a:rPr>
              <a:t>Fourth Outline Level</a:t>
            </a:r>
            <a:endParaRPr b="0" lang="en-US" sz="1490" spc="-1" strike="noStrike">
              <a:latin typeface="Arial"/>
            </a:endParaRPr>
          </a:p>
          <a:p>
            <a:pPr lvl="4" marL="2160000" indent="-216000">
              <a:spcBef>
                <a:spcPts val="207"/>
              </a:spcBef>
              <a:buClr>
                <a:srgbClr val="000000"/>
              </a:buClr>
              <a:buSzPct val="45000"/>
              <a:buFont typeface="Wingdings" charset="2"/>
              <a:buChar char=""/>
            </a:pPr>
            <a:r>
              <a:rPr b="0" lang="en-US" sz="1490" spc="-1" strike="noStrike">
                <a:latin typeface="Arial"/>
              </a:rPr>
              <a:t>Fifth Outline Level</a:t>
            </a:r>
            <a:endParaRPr b="0" lang="en-US" sz="1490" spc="-1" strike="noStrike">
              <a:latin typeface="Arial"/>
            </a:endParaRPr>
          </a:p>
          <a:p>
            <a:pPr lvl="5" marL="2592000" indent="-216000">
              <a:spcBef>
                <a:spcPts val="207"/>
              </a:spcBef>
              <a:buClr>
                <a:srgbClr val="000000"/>
              </a:buClr>
              <a:buSzPct val="45000"/>
              <a:buFont typeface="Wingdings" charset="2"/>
              <a:buChar char=""/>
            </a:pPr>
            <a:r>
              <a:rPr b="0" lang="en-US" sz="1490" spc="-1" strike="noStrike">
                <a:latin typeface="Arial"/>
              </a:rPr>
              <a:t>Sixth Outline Level</a:t>
            </a:r>
            <a:endParaRPr b="0" lang="en-US" sz="1490" spc="-1" strike="noStrike">
              <a:latin typeface="Arial"/>
            </a:endParaRPr>
          </a:p>
          <a:p>
            <a:pPr lvl="6" marL="3024000" indent="-216000">
              <a:spcBef>
                <a:spcPts val="207"/>
              </a:spcBef>
              <a:buClr>
                <a:srgbClr val="000000"/>
              </a:buClr>
              <a:buSzPct val="45000"/>
              <a:buFont typeface="Wingdings" charset="2"/>
              <a:buChar char=""/>
            </a:pPr>
            <a:r>
              <a:rPr b="0" lang="en-US" sz="1490" spc="-1" strike="noStrike">
                <a:latin typeface="Arial"/>
              </a:rPr>
              <a:t>Seventh Outline Level</a:t>
            </a:r>
            <a:endParaRPr b="0" lang="en-US" sz="1490" spc="-1" strike="noStrike">
              <a:latin typeface="Arial"/>
            </a:endParaRPr>
          </a:p>
        </p:txBody>
      </p:sp>
      <p:sp>
        <p:nvSpPr>
          <p:cNvPr id="1234" name="PlaceHolder 3"/>
          <p:cNvSpPr>
            <a:spLocks noGrp="1"/>
          </p:cNvSpPr>
          <p:nvPr>
            <p:ph type="dt"/>
          </p:nvPr>
        </p:nvSpPr>
        <p:spPr>
          <a:xfrm>
            <a:off x="609480" y="6247440"/>
            <a:ext cx="2840400" cy="473040"/>
          </a:xfrm>
          <a:prstGeom prst="rect">
            <a:avLst/>
          </a:prstGeom>
        </p:spPr>
        <p:txBody>
          <a:bodyPr lIns="0" rIns="0" tIns="0" bIns="0">
            <a:noAutofit/>
          </a:bodyPr>
          <a:p>
            <a:r>
              <a:rPr b="0" lang="en-US" sz="1400" spc="-1" strike="noStrike">
                <a:latin typeface="Times New Roman"/>
              </a:rPr>
              <a:t>&lt;date/time&gt;</a:t>
            </a:r>
            <a:endParaRPr b="0" lang="en-US" sz="1400" spc="-1" strike="noStrike">
              <a:latin typeface="Times New Roman"/>
            </a:endParaRPr>
          </a:p>
        </p:txBody>
      </p:sp>
      <p:sp>
        <p:nvSpPr>
          <p:cNvPr id="1235" name="PlaceHolder 4"/>
          <p:cNvSpPr>
            <a:spLocks noGrp="1"/>
          </p:cNvSpPr>
          <p:nvPr>
            <p:ph type="ftr"/>
          </p:nvPr>
        </p:nvSpPr>
        <p:spPr>
          <a:xfrm>
            <a:off x="4169520" y="6247440"/>
            <a:ext cx="3864600" cy="473040"/>
          </a:xfrm>
          <a:prstGeom prst="rect">
            <a:avLst/>
          </a:prstGeom>
        </p:spPr>
        <p:txBody>
          <a:bodyPr lIns="0" rIns="0" tIns="0" bIns="0">
            <a:noAutofit/>
          </a:bodyPr>
          <a:p>
            <a:pPr algn="ctr"/>
            <a:r>
              <a:rPr b="0" lang="en-US" sz="1400" spc="-1" strike="noStrike">
                <a:latin typeface="Times New Roman"/>
              </a:rPr>
              <a:t>&lt;footer&gt;</a:t>
            </a:r>
            <a:endParaRPr b="0" lang="en-US" sz="1400" spc="-1" strike="noStrike">
              <a:latin typeface="Times New Roman"/>
            </a:endParaRPr>
          </a:p>
        </p:txBody>
      </p:sp>
      <p:sp>
        <p:nvSpPr>
          <p:cNvPr id="1236" name="PlaceHolder 5"/>
          <p:cNvSpPr>
            <a:spLocks noGrp="1"/>
          </p:cNvSpPr>
          <p:nvPr>
            <p:ph type="sldNum"/>
          </p:nvPr>
        </p:nvSpPr>
        <p:spPr>
          <a:xfrm>
            <a:off x="8741520" y="6247440"/>
            <a:ext cx="2840400" cy="473040"/>
          </a:xfrm>
          <a:prstGeom prst="rect">
            <a:avLst/>
          </a:prstGeom>
        </p:spPr>
        <p:txBody>
          <a:bodyPr lIns="0" rIns="0" tIns="0" bIns="0">
            <a:noAutofit/>
          </a:bodyPr>
          <a:p>
            <a:pPr algn="r"/>
            <a:fld id="{C8C4043B-39FA-4BD5-ACB8-94B6E6FE250B}"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1" name="CustomShape 1"/>
          <p:cNvSpPr/>
          <p:nvPr/>
        </p:nvSpPr>
        <p:spPr>
          <a:xfrm>
            <a:off x="11327760" y="6585840"/>
            <a:ext cx="917280" cy="22680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fld id="{D1CE7732-0F94-4FAF-B16C-430977E1C960}" type="slidenum">
              <a:rPr b="0" lang="en-GB" sz="900" spc="-1" strike="noStrike">
                <a:solidFill>
                  <a:srgbClr val="afabab"/>
                </a:solidFill>
                <a:latin typeface="Arial"/>
                <a:ea typeface="Tahoma"/>
              </a:rPr>
              <a:t>&lt;number&gt;</a:t>
            </a:fld>
            <a:r>
              <a:rPr b="0" lang="tr-TR" sz="900" spc="-1" strike="noStrike">
                <a:solidFill>
                  <a:srgbClr val="afabab"/>
                </a:solidFill>
                <a:latin typeface="Arial"/>
                <a:ea typeface="Tahoma"/>
              </a:rPr>
              <a:t> / </a:t>
            </a:r>
            <a:r>
              <a:rPr b="0" lang="en-US" sz="900" spc="-1" strike="noStrike">
                <a:solidFill>
                  <a:srgbClr val="afabab"/>
                </a:solidFill>
                <a:latin typeface="Arial"/>
                <a:ea typeface="Tahoma"/>
              </a:rPr>
              <a:t>11</a:t>
            </a:r>
            <a:endParaRPr b="0" lang="en-US" sz="900" spc="-1" strike="noStrike">
              <a:latin typeface="Arial"/>
            </a:endParaRPr>
          </a:p>
        </p:txBody>
      </p:sp>
      <p:pic>
        <p:nvPicPr>
          <p:cNvPr id="102" name="Picture 17" descr=""/>
          <p:cNvPicPr/>
          <p:nvPr/>
        </p:nvPicPr>
        <p:blipFill>
          <a:blip r:embed="rId2"/>
          <a:stretch/>
        </p:blipFill>
        <p:spPr>
          <a:xfrm>
            <a:off x="-18000" y="-720"/>
            <a:ext cx="3338640" cy="6850440"/>
          </a:xfrm>
          <a:prstGeom prst="rect">
            <a:avLst/>
          </a:prstGeom>
          <a:ln>
            <a:noFill/>
          </a:ln>
        </p:spPr>
      </p:pic>
      <p:sp>
        <p:nvSpPr>
          <p:cNvPr id="103" name="CustomShape 2"/>
          <p:cNvSpPr/>
          <p:nvPr/>
        </p:nvSpPr>
        <p:spPr>
          <a:xfrm>
            <a:off x="-18360" y="0"/>
            <a:ext cx="3588480" cy="574200"/>
          </a:xfrm>
          <a:prstGeom prst="rect">
            <a:avLst/>
          </a:prstGeom>
          <a:solidFill>
            <a:srgbClr val="ffffff"/>
          </a:solidFill>
          <a:ln w="25560">
            <a:noFill/>
          </a:ln>
        </p:spPr>
        <p:style>
          <a:lnRef idx="0"/>
          <a:fillRef idx="0"/>
          <a:effectRef idx="0"/>
          <a:fontRef idx="minor"/>
        </p:style>
      </p:sp>
      <p:grpSp>
        <p:nvGrpSpPr>
          <p:cNvPr id="104" name="Group 3"/>
          <p:cNvGrpSpPr/>
          <p:nvPr/>
        </p:nvGrpSpPr>
        <p:grpSpPr>
          <a:xfrm>
            <a:off x="0" y="199440"/>
            <a:ext cx="12172680" cy="338400"/>
            <a:chOff x="0" y="199440"/>
            <a:chExt cx="12172680" cy="338400"/>
          </a:xfrm>
        </p:grpSpPr>
        <p:pic>
          <p:nvPicPr>
            <p:cNvPr id="105" name="Picture 20" descr=""/>
            <p:cNvPicPr/>
            <p:nvPr/>
          </p:nvPicPr>
          <p:blipFill>
            <a:blip r:embed="rId3"/>
            <a:stretch/>
          </p:blipFill>
          <p:spPr>
            <a:xfrm>
              <a:off x="11281320" y="199440"/>
              <a:ext cx="891360" cy="338400"/>
            </a:xfrm>
            <a:prstGeom prst="rect">
              <a:avLst/>
            </a:prstGeom>
            <a:ln>
              <a:noFill/>
            </a:ln>
          </p:spPr>
        </p:pic>
        <p:pic>
          <p:nvPicPr>
            <p:cNvPr id="106" name="Picture 21" descr=""/>
            <p:cNvPicPr/>
            <p:nvPr/>
          </p:nvPicPr>
          <p:blipFill>
            <a:blip r:embed="rId4"/>
            <a:srcRect l="13722" t="0" r="58059" b="0"/>
            <a:stretch/>
          </p:blipFill>
          <p:spPr>
            <a:xfrm>
              <a:off x="0" y="199440"/>
              <a:ext cx="11639160" cy="338400"/>
            </a:xfrm>
            <a:prstGeom prst="rect">
              <a:avLst/>
            </a:prstGeom>
            <a:ln>
              <a:noFill/>
            </a:ln>
          </p:spPr>
        </p:pic>
      </p:grpSp>
      <p:pic>
        <p:nvPicPr>
          <p:cNvPr id="107" name="Picture 19" descr=""/>
          <p:cNvPicPr/>
          <p:nvPr/>
        </p:nvPicPr>
        <p:blipFill>
          <a:blip r:embed="rId5"/>
          <a:stretch/>
        </p:blipFill>
        <p:spPr>
          <a:xfrm>
            <a:off x="-18000" y="6361200"/>
            <a:ext cx="1521720" cy="495720"/>
          </a:xfrm>
          <a:prstGeom prst="rect">
            <a:avLst/>
          </a:prstGeom>
          <a:ln>
            <a:noFill/>
          </a:ln>
        </p:spPr>
      </p:pic>
      <p:grpSp>
        <p:nvGrpSpPr>
          <p:cNvPr id="108" name="Group 4"/>
          <p:cNvGrpSpPr/>
          <p:nvPr/>
        </p:nvGrpSpPr>
        <p:grpSpPr>
          <a:xfrm>
            <a:off x="62280" y="829440"/>
            <a:ext cx="397800" cy="309240"/>
            <a:chOff x="62280" y="829440"/>
            <a:chExt cx="397800" cy="309240"/>
          </a:xfrm>
        </p:grpSpPr>
        <p:sp>
          <p:nvSpPr>
            <p:cNvPr id="109" name="CustomShape 5"/>
            <p:cNvSpPr/>
            <p:nvPr/>
          </p:nvSpPr>
          <p:spPr>
            <a:xfrm>
              <a:off x="62280" y="871560"/>
              <a:ext cx="33480" cy="228240"/>
            </a:xfrm>
            <a:prstGeom prst="rect">
              <a:avLst/>
            </a:prstGeom>
            <a:solidFill>
              <a:srgbClr val="ffffff"/>
            </a:solidFill>
            <a:ln w="25560">
              <a:noFill/>
            </a:ln>
          </p:spPr>
          <p:style>
            <a:lnRef idx="0"/>
            <a:fillRef idx="0"/>
            <a:effectRef idx="0"/>
            <a:fontRef idx="minor"/>
          </p:style>
        </p:sp>
        <p:sp>
          <p:nvSpPr>
            <p:cNvPr id="110" name="CustomShape 6"/>
            <p:cNvSpPr/>
            <p:nvPr/>
          </p:nvSpPr>
          <p:spPr>
            <a:xfrm>
              <a:off x="133560" y="871560"/>
              <a:ext cx="33480" cy="228240"/>
            </a:xfrm>
            <a:prstGeom prst="rect">
              <a:avLst/>
            </a:prstGeom>
            <a:solidFill>
              <a:srgbClr val="ffffff"/>
            </a:solidFill>
            <a:ln w="25560">
              <a:noFill/>
            </a:ln>
          </p:spPr>
          <p:style>
            <a:lnRef idx="0"/>
            <a:fillRef idx="0"/>
            <a:effectRef idx="0"/>
            <a:fontRef idx="minor"/>
          </p:style>
        </p:sp>
        <p:sp>
          <p:nvSpPr>
            <p:cNvPr id="111" name="CustomShape 7"/>
            <p:cNvSpPr/>
            <p:nvPr/>
          </p:nvSpPr>
          <p:spPr>
            <a:xfrm>
              <a:off x="202680" y="871560"/>
              <a:ext cx="33480" cy="228240"/>
            </a:xfrm>
            <a:prstGeom prst="rect">
              <a:avLst/>
            </a:prstGeom>
            <a:solidFill>
              <a:srgbClr val="ffffff"/>
            </a:solidFill>
            <a:ln w="25560">
              <a:noFill/>
            </a:ln>
          </p:spPr>
          <p:style>
            <a:lnRef idx="0"/>
            <a:fillRef idx="0"/>
            <a:effectRef idx="0"/>
            <a:fontRef idx="minor"/>
          </p:style>
        </p:sp>
        <p:sp>
          <p:nvSpPr>
            <p:cNvPr id="112" name="CustomShape 8"/>
            <p:cNvSpPr/>
            <p:nvPr/>
          </p:nvSpPr>
          <p:spPr>
            <a:xfrm>
              <a:off x="262440" y="871560"/>
              <a:ext cx="33480" cy="228240"/>
            </a:xfrm>
            <a:prstGeom prst="rect">
              <a:avLst/>
            </a:prstGeom>
            <a:solidFill>
              <a:srgbClr val="ffffff"/>
            </a:solidFill>
            <a:ln w="25560">
              <a:noFill/>
            </a:ln>
          </p:spPr>
          <p:style>
            <a:lnRef idx="0"/>
            <a:fillRef idx="0"/>
            <a:effectRef idx="0"/>
            <a:fontRef idx="minor"/>
          </p:style>
        </p:sp>
        <p:sp>
          <p:nvSpPr>
            <p:cNvPr id="113" name="CustomShape 9"/>
            <p:cNvSpPr/>
            <p:nvPr/>
          </p:nvSpPr>
          <p:spPr>
            <a:xfrm>
              <a:off x="324360" y="871560"/>
              <a:ext cx="33480" cy="228240"/>
            </a:xfrm>
            <a:prstGeom prst="rect">
              <a:avLst/>
            </a:prstGeom>
            <a:solidFill>
              <a:srgbClr val="ffffff"/>
            </a:solidFill>
            <a:ln w="25560">
              <a:noFill/>
            </a:ln>
          </p:spPr>
          <p:style>
            <a:lnRef idx="0"/>
            <a:fillRef idx="0"/>
            <a:effectRef idx="0"/>
            <a:fontRef idx="minor"/>
          </p:style>
        </p:sp>
        <p:sp>
          <p:nvSpPr>
            <p:cNvPr id="114" name="CustomShape 10"/>
            <p:cNvSpPr/>
            <p:nvPr/>
          </p:nvSpPr>
          <p:spPr>
            <a:xfrm rot="5400000">
              <a:off x="265320" y="943920"/>
              <a:ext cx="309240" cy="79920"/>
            </a:xfrm>
            <a:prstGeom prst="triangle">
              <a:avLst>
                <a:gd name="adj" fmla="val 50000"/>
              </a:avLst>
            </a:prstGeom>
            <a:solidFill>
              <a:srgbClr val="ffffff"/>
            </a:solidFill>
            <a:ln w="25560">
              <a:noFill/>
            </a:ln>
          </p:spPr>
          <p:style>
            <a:lnRef idx="0"/>
            <a:fillRef idx="0"/>
            <a:effectRef idx="0"/>
            <a:fontRef idx="minor"/>
          </p:style>
        </p:sp>
      </p:grpSp>
      <p:sp>
        <p:nvSpPr>
          <p:cNvPr id="115"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16"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3" name="CustomShape 1"/>
          <p:cNvSpPr/>
          <p:nvPr/>
        </p:nvSpPr>
        <p:spPr>
          <a:xfrm>
            <a:off x="11327760" y="6585840"/>
            <a:ext cx="917280" cy="22680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fld id="{EF74B22C-9B9A-4572-908F-63265D0A376C}" type="slidenum">
              <a:rPr b="0" lang="en-GB" sz="900" spc="-1" strike="noStrike">
                <a:solidFill>
                  <a:srgbClr val="afabab"/>
                </a:solidFill>
                <a:latin typeface="Arial"/>
                <a:ea typeface="Tahoma"/>
              </a:rPr>
              <a:t>&lt;number&gt;</a:t>
            </a:fld>
            <a:r>
              <a:rPr b="0" lang="tr-TR" sz="900" spc="-1" strike="noStrike">
                <a:solidFill>
                  <a:srgbClr val="afabab"/>
                </a:solidFill>
                <a:latin typeface="Arial"/>
                <a:ea typeface="Tahoma"/>
              </a:rPr>
              <a:t> / </a:t>
            </a:r>
            <a:r>
              <a:rPr b="0" lang="en-US" sz="900" spc="-1" strike="noStrike">
                <a:solidFill>
                  <a:srgbClr val="afabab"/>
                </a:solidFill>
                <a:latin typeface="Arial"/>
                <a:ea typeface="Tahoma"/>
              </a:rPr>
              <a:t>11</a:t>
            </a:r>
            <a:endParaRPr b="0" lang="en-US" sz="900" spc="-1" strike="noStrike">
              <a:latin typeface="Arial"/>
            </a:endParaRPr>
          </a:p>
        </p:txBody>
      </p:sp>
      <p:pic>
        <p:nvPicPr>
          <p:cNvPr id="154" name="Picture 17" descr=""/>
          <p:cNvPicPr/>
          <p:nvPr/>
        </p:nvPicPr>
        <p:blipFill>
          <a:blip r:embed="rId2"/>
          <a:stretch/>
        </p:blipFill>
        <p:spPr>
          <a:xfrm>
            <a:off x="-18000" y="-720"/>
            <a:ext cx="3338640" cy="6850440"/>
          </a:xfrm>
          <a:prstGeom prst="rect">
            <a:avLst/>
          </a:prstGeom>
          <a:ln>
            <a:noFill/>
          </a:ln>
        </p:spPr>
      </p:pic>
      <p:sp>
        <p:nvSpPr>
          <p:cNvPr id="155" name="CustomShape 2"/>
          <p:cNvSpPr/>
          <p:nvPr/>
        </p:nvSpPr>
        <p:spPr>
          <a:xfrm>
            <a:off x="-18360" y="0"/>
            <a:ext cx="3588480" cy="574200"/>
          </a:xfrm>
          <a:prstGeom prst="rect">
            <a:avLst/>
          </a:prstGeom>
          <a:solidFill>
            <a:srgbClr val="ffffff"/>
          </a:solidFill>
          <a:ln w="25560">
            <a:noFill/>
          </a:ln>
        </p:spPr>
        <p:style>
          <a:lnRef idx="0"/>
          <a:fillRef idx="0"/>
          <a:effectRef idx="0"/>
          <a:fontRef idx="minor"/>
        </p:style>
      </p:sp>
      <p:grpSp>
        <p:nvGrpSpPr>
          <p:cNvPr id="156" name="Group 3"/>
          <p:cNvGrpSpPr/>
          <p:nvPr/>
        </p:nvGrpSpPr>
        <p:grpSpPr>
          <a:xfrm>
            <a:off x="0" y="199440"/>
            <a:ext cx="12172680" cy="338400"/>
            <a:chOff x="0" y="199440"/>
            <a:chExt cx="12172680" cy="338400"/>
          </a:xfrm>
        </p:grpSpPr>
        <p:pic>
          <p:nvPicPr>
            <p:cNvPr id="157" name="Picture 20" descr=""/>
            <p:cNvPicPr/>
            <p:nvPr/>
          </p:nvPicPr>
          <p:blipFill>
            <a:blip r:embed="rId3"/>
            <a:stretch/>
          </p:blipFill>
          <p:spPr>
            <a:xfrm>
              <a:off x="11281320" y="199440"/>
              <a:ext cx="891360" cy="338400"/>
            </a:xfrm>
            <a:prstGeom prst="rect">
              <a:avLst/>
            </a:prstGeom>
            <a:ln>
              <a:noFill/>
            </a:ln>
          </p:spPr>
        </p:pic>
        <p:pic>
          <p:nvPicPr>
            <p:cNvPr id="158" name="Picture 21" descr=""/>
            <p:cNvPicPr/>
            <p:nvPr/>
          </p:nvPicPr>
          <p:blipFill>
            <a:blip r:embed="rId4"/>
            <a:srcRect l="13722" t="0" r="58059" b="0"/>
            <a:stretch/>
          </p:blipFill>
          <p:spPr>
            <a:xfrm>
              <a:off x="0" y="199440"/>
              <a:ext cx="11639160" cy="338400"/>
            </a:xfrm>
            <a:prstGeom prst="rect">
              <a:avLst/>
            </a:prstGeom>
            <a:ln>
              <a:noFill/>
            </a:ln>
          </p:spPr>
        </p:pic>
      </p:grpSp>
      <p:pic>
        <p:nvPicPr>
          <p:cNvPr id="159" name="Picture 19" descr=""/>
          <p:cNvPicPr/>
          <p:nvPr/>
        </p:nvPicPr>
        <p:blipFill>
          <a:blip r:embed="rId5"/>
          <a:stretch/>
        </p:blipFill>
        <p:spPr>
          <a:xfrm>
            <a:off x="-18000" y="6361200"/>
            <a:ext cx="1521720" cy="495720"/>
          </a:xfrm>
          <a:prstGeom prst="rect">
            <a:avLst/>
          </a:prstGeom>
          <a:ln>
            <a:noFill/>
          </a:ln>
        </p:spPr>
      </p:pic>
      <p:grpSp>
        <p:nvGrpSpPr>
          <p:cNvPr id="160" name="Group 4"/>
          <p:cNvGrpSpPr/>
          <p:nvPr/>
        </p:nvGrpSpPr>
        <p:grpSpPr>
          <a:xfrm>
            <a:off x="62280" y="829440"/>
            <a:ext cx="397800" cy="309240"/>
            <a:chOff x="62280" y="829440"/>
            <a:chExt cx="397800" cy="309240"/>
          </a:xfrm>
        </p:grpSpPr>
        <p:sp>
          <p:nvSpPr>
            <p:cNvPr id="161" name="CustomShape 5"/>
            <p:cNvSpPr/>
            <p:nvPr/>
          </p:nvSpPr>
          <p:spPr>
            <a:xfrm>
              <a:off x="62280" y="871560"/>
              <a:ext cx="33480" cy="228240"/>
            </a:xfrm>
            <a:prstGeom prst="rect">
              <a:avLst/>
            </a:prstGeom>
            <a:solidFill>
              <a:srgbClr val="ffffff"/>
            </a:solidFill>
            <a:ln w="25560">
              <a:noFill/>
            </a:ln>
          </p:spPr>
          <p:style>
            <a:lnRef idx="0"/>
            <a:fillRef idx="0"/>
            <a:effectRef idx="0"/>
            <a:fontRef idx="minor"/>
          </p:style>
        </p:sp>
        <p:sp>
          <p:nvSpPr>
            <p:cNvPr id="162" name="CustomShape 6"/>
            <p:cNvSpPr/>
            <p:nvPr/>
          </p:nvSpPr>
          <p:spPr>
            <a:xfrm>
              <a:off x="133560" y="871560"/>
              <a:ext cx="33480" cy="228240"/>
            </a:xfrm>
            <a:prstGeom prst="rect">
              <a:avLst/>
            </a:prstGeom>
            <a:solidFill>
              <a:srgbClr val="ffffff"/>
            </a:solidFill>
            <a:ln w="25560">
              <a:noFill/>
            </a:ln>
          </p:spPr>
          <p:style>
            <a:lnRef idx="0"/>
            <a:fillRef idx="0"/>
            <a:effectRef idx="0"/>
            <a:fontRef idx="minor"/>
          </p:style>
        </p:sp>
        <p:sp>
          <p:nvSpPr>
            <p:cNvPr id="163" name="CustomShape 7"/>
            <p:cNvSpPr/>
            <p:nvPr/>
          </p:nvSpPr>
          <p:spPr>
            <a:xfrm>
              <a:off x="202680" y="871560"/>
              <a:ext cx="33480" cy="228240"/>
            </a:xfrm>
            <a:prstGeom prst="rect">
              <a:avLst/>
            </a:prstGeom>
            <a:solidFill>
              <a:srgbClr val="ffffff"/>
            </a:solidFill>
            <a:ln w="25560">
              <a:noFill/>
            </a:ln>
          </p:spPr>
          <p:style>
            <a:lnRef idx="0"/>
            <a:fillRef idx="0"/>
            <a:effectRef idx="0"/>
            <a:fontRef idx="minor"/>
          </p:style>
        </p:sp>
        <p:sp>
          <p:nvSpPr>
            <p:cNvPr id="164" name="CustomShape 8"/>
            <p:cNvSpPr/>
            <p:nvPr/>
          </p:nvSpPr>
          <p:spPr>
            <a:xfrm>
              <a:off x="262440" y="871560"/>
              <a:ext cx="33480" cy="228240"/>
            </a:xfrm>
            <a:prstGeom prst="rect">
              <a:avLst/>
            </a:prstGeom>
            <a:solidFill>
              <a:srgbClr val="ffffff"/>
            </a:solidFill>
            <a:ln w="25560">
              <a:noFill/>
            </a:ln>
          </p:spPr>
          <p:style>
            <a:lnRef idx="0"/>
            <a:fillRef idx="0"/>
            <a:effectRef idx="0"/>
            <a:fontRef idx="minor"/>
          </p:style>
        </p:sp>
        <p:sp>
          <p:nvSpPr>
            <p:cNvPr id="165" name="CustomShape 9"/>
            <p:cNvSpPr/>
            <p:nvPr/>
          </p:nvSpPr>
          <p:spPr>
            <a:xfrm>
              <a:off x="324360" y="871560"/>
              <a:ext cx="33480" cy="228240"/>
            </a:xfrm>
            <a:prstGeom prst="rect">
              <a:avLst/>
            </a:prstGeom>
            <a:solidFill>
              <a:srgbClr val="ffffff"/>
            </a:solidFill>
            <a:ln w="25560">
              <a:noFill/>
            </a:ln>
          </p:spPr>
          <p:style>
            <a:lnRef idx="0"/>
            <a:fillRef idx="0"/>
            <a:effectRef idx="0"/>
            <a:fontRef idx="minor"/>
          </p:style>
        </p:sp>
        <p:sp>
          <p:nvSpPr>
            <p:cNvPr id="166" name="CustomShape 10"/>
            <p:cNvSpPr/>
            <p:nvPr/>
          </p:nvSpPr>
          <p:spPr>
            <a:xfrm rot="5400000">
              <a:off x="265320" y="943920"/>
              <a:ext cx="309240" cy="79920"/>
            </a:xfrm>
            <a:prstGeom prst="triangle">
              <a:avLst>
                <a:gd name="adj" fmla="val 50000"/>
              </a:avLst>
            </a:prstGeom>
            <a:solidFill>
              <a:srgbClr val="ffffff"/>
            </a:solidFill>
            <a:ln w="25560">
              <a:noFill/>
            </a:ln>
          </p:spPr>
          <p:style>
            <a:lnRef idx="0"/>
            <a:fillRef idx="0"/>
            <a:effectRef idx="0"/>
            <a:fontRef idx="minor"/>
          </p:style>
        </p:sp>
      </p:grpSp>
      <p:sp>
        <p:nvSpPr>
          <p:cNvPr id="167"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68"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5" name="CustomShape 1"/>
          <p:cNvSpPr/>
          <p:nvPr/>
        </p:nvSpPr>
        <p:spPr>
          <a:xfrm>
            <a:off x="11327760" y="6585840"/>
            <a:ext cx="917280" cy="22680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fld id="{035A7E6D-FB67-4632-9260-94C0544FA0CC}" type="slidenum">
              <a:rPr b="0" lang="en-GB" sz="900" spc="-1" strike="noStrike">
                <a:solidFill>
                  <a:srgbClr val="afabab"/>
                </a:solidFill>
                <a:latin typeface="Arial"/>
                <a:ea typeface="Tahoma"/>
              </a:rPr>
              <a:t>&lt;number&gt;</a:t>
            </a:fld>
            <a:r>
              <a:rPr b="0" lang="tr-TR" sz="900" spc="-1" strike="noStrike">
                <a:solidFill>
                  <a:srgbClr val="afabab"/>
                </a:solidFill>
                <a:latin typeface="Arial"/>
                <a:ea typeface="Tahoma"/>
              </a:rPr>
              <a:t> / </a:t>
            </a:r>
            <a:r>
              <a:rPr b="0" lang="en-US" sz="900" spc="-1" strike="noStrike">
                <a:solidFill>
                  <a:srgbClr val="afabab"/>
                </a:solidFill>
                <a:latin typeface="Arial"/>
                <a:ea typeface="Tahoma"/>
              </a:rPr>
              <a:t>11</a:t>
            </a:r>
            <a:endParaRPr b="0" lang="en-US" sz="900" spc="-1" strike="noStrike">
              <a:latin typeface="Arial"/>
            </a:endParaRPr>
          </a:p>
        </p:txBody>
      </p:sp>
      <p:pic>
        <p:nvPicPr>
          <p:cNvPr id="206" name="Picture 17" descr=""/>
          <p:cNvPicPr/>
          <p:nvPr/>
        </p:nvPicPr>
        <p:blipFill>
          <a:blip r:embed="rId2"/>
          <a:stretch/>
        </p:blipFill>
        <p:spPr>
          <a:xfrm>
            <a:off x="-18000" y="-720"/>
            <a:ext cx="3338640" cy="6850440"/>
          </a:xfrm>
          <a:prstGeom prst="rect">
            <a:avLst/>
          </a:prstGeom>
          <a:ln>
            <a:noFill/>
          </a:ln>
        </p:spPr>
      </p:pic>
      <p:sp>
        <p:nvSpPr>
          <p:cNvPr id="207" name="CustomShape 2"/>
          <p:cNvSpPr/>
          <p:nvPr/>
        </p:nvSpPr>
        <p:spPr>
          <a:xfrm>
            <a:off x="-18360" y="0"/>
            <a:ext cx="3588480" cy="574200"/>
          </a:xfrm>
          <a:prstGeom prst="rect">
            <a:avLst/>
          </a:prstGeom>
          <a:solidFill>
            <a:srgbClr val="ffffff"/>
          </a:solidFill>
          <a:ln w="25560">
            <a:noFill/>
          </a:ln>
        </p:spPr>
        <p:style>
          <a:lnRef idx="0"/>
          <a:fillRef idx="0"/>
          <a:effectRef idx="0"/>
          <a:fontRef idx="minor"/>
        </p:style>
      </p:sp>
      <p:grpSp>
        <p:nvGrpSpPr>
          <p:cNvPr id="208" name="Group 3"/>
          <p:cNvGrpSpPr/>
          <p:nvPr/>
        </p:nvGrpSpPr>
        <p:grpSpPr>
          <a:xfrm>
            <a:off x="0" y="199440"/>
            <a:ext cx="12172680" cy="338400"/>
            <a:chOff x="0" y="199440"/>
            <a:chExt cx="12172680" cy="338400"/>
          </a:xfrm>
        </p:grpSpPr>
        <p:pic>
          <p:nvPicPr>
            <p:cNvPr id="209" name="Picture 20" descr=""/>
            <p:cNvPicPr/>
            <p:nvPr/>
          </p:nvPicPr>
          <p:blipFill>
            <a:blip r:embed="rId3"/>
            <a:stretch/>
          </p:blipFill>
          <p:spPr>
            <a:xfrm>
              <a:off x="11281320" y="199440"/>
              <a:ext cx="891360" cy="338400"/>
            </a:xfrm>
            <a:prstGeom prst="rect">
              <a:avLst/>
            </a:prstGeom>
            <a:ln>
              <a:noFill/>
            </a:ln>
          </p:spPr>
        </p:pic>
        <p:pic>
          <p:nvPicPr>
            <p:cNvPr id="210" name="Picture 21" descr=""/>
            <p:cNvPicPr/>
            <p:nvPr/>
          </p:nvPicPr>
          <p:blipFill>
            <a:blip r:embed="rId4"/>
            <a:srcRect l="13722" t="0" r="58059" b="0"/>
            <a:stretch/>
          </p:blipFill>
          <p:spPr>
            <a:xfrm>
              <a:off x="0" y="199440"/>
              <a:ext cx="11639160" cy="338400"/>
            </a:xfrm>
            <a:prstGeom prst="rect">
              <a:avLst/>
            </a:prstGeom>
            <a:ln>
              <a:noFill/>
            </a:ln>
          </p:spPr>
        </p:pic>
      </p:grpSp>
      <p:pic>
        <p:nvPicPr>
          <p:cNvPr id="211" name="Picture 19" descr=""/>
          <p:cNvPicPr/>
          <p:nvPr/>
        </p:nvPicPr>
        <p:blipFill>
          <a:blip r:embed="rId5"/>
          <a:stretch/>
        </p:blipFill>
        <p:spPr>
          <a:xfrm>
            <a:off x="-18000" y="6361200"/>
            <a:ext cx="1521720" cy="495720"/>
          </a:xfrm>
          <a:prstGeom prst="rect">
            <a:avLst/>
          </a:prstGeom>
          <a:ln>
            <a:noFill/>
          </a:ln>
        </p:spPr>
      </p:pic>
      <p:grpSp>
        <p:nvGrpSpPr>
          <p:cNvPr id="212" name="Group 4"/>
          <p:cNvGrpSpPr/>
          <p:nvPr/>
        </p:nvGrpSpPr>
        <p:grpSpPr>
          <a:xfrm>
            <a:off x="62280" y="829440"/>
            <a:ext cx="397800" cy="309240"/>
            <a:chOff x="62280" y="829440"/>
            <a:chExt cx="397800" cy="309240"/>
          </a:xfrm>
        </p:grpSpPr>
        <p:sp>
          <p:nvSpPr>
            <p:cNvPr id="213" name="CustomShape 5"/>
            <p:cNvSpPr/>
            <p:nvPr/>
          </p:nvSpPr>
          <p:spPr>
            <a:xfrm>
              <a:off x="62280" y="871560"/>
              <a:ext cx="33480" cy="228240"/>
            </a:xfrm>
            <a:prstGeom prst="rect">
              <a:avLst/>
            </a:prstGeom>
            <a:solidFill>
              <a:srgbClr val="ffffff"/>
            </a:solidFill>
            <a:ln w="25560">
              <a:noFill/>
            </a:ln>
          </p:spPr>
          <p:style>
            <a:lnRef idx="0"/>
            <a:fillRef idx="0"/>
            <a:effectRef idx="0"/>
            <a:fontRef idx="minor"/>
          </p:style>
        </p:sp>
        <p:sp>
          <p:nvSpPr>
            <p:cNvPr id="214" name="CustomShape 6"/>
            <p:cNvSpPr/>
            <p:nvPr/>
          </p:nvSpPr>
          <p:spPr>
            <a:xfrm>
              <a:off x="133560" y="871560"/>
              <a:ext cx="33480" cy="228240"/>
            </a:xfrm>
            <a:prstGeom prst="rect">
              <a:avLst/>
            </a:prstGeom>
            <a:solidFill>
              <a:srgbClr val="ffffff"/>
            </a:solidFill>
            <a:ln w="25560">
              <a:noFill/>
            </a:ln>
          </p:spPr>
          <p:style>
            <a:lnRef idx="0"/>
            <a:fillRef idx="0"/>
            <a:effectRef idx="0"/>
            <a:fontRef idx="minor"/>
          </p:style>
        </p:sp>
        <p:sp>
          <p:nvSpPr>
            <p:cNvPr id="215" name="CustomShape 7"/>
            <p:cNvSpPr/>
            <p:nvPr/>
          </p:nvSpPr>
          <p:spPr>
            <a:xfrm>
              <a:off x="202680" y="871560"/>
              <a:ext cx="33480" cy="228240"/>
            </a:xfrm>
            <a:prstGeom prst="rect">
              <a:avLst/>
            </a:prstGeom>
            <a:solidFill>
              <a:srgbClr val="ffffff"/>
            </a:solidFill>
            <a:ln w="25560">
              <a:noFill/>
            </a:ln>
          </p:spPr>
          <p:style>
            <a:lnRef idx="0"/>
            <a:fillRef idx="0"/>
            <a:effectRef idx="0"/>
            <a:fontRef idx="minor"/>
          </p:style>
        </p:sp>
        <p:sp>
          <p:nvSpPr>
            <p:cNvPr id="216" name="CustomShape 8"/>
            <p:cNvSpPr/>
            <p:nvPr/>
          </p:nvSpPr>
          <p:spPr>
            <a:xfrm>
              <a:off x="262440" y="871560"/>
              <a:ext cx="33480" cy="228240"/>
            </a:xfrm>
            <a:prstGeom prst="rect">
              <a:avLst/>
            </a:prstGeom>
            <a:solidFill>
              <a:srgbClr val="ffffff"/>
            </a:solidFill>
            <a:ln w="25560">
              <a:noFill/>
            </a:ln>
          </p:spPr>
          <p:style>
            <a:lnRef idx="0"/>
            <a:fillRef idx="0"/>
            <a:effectRef idx="0"/>
            <a:fontRef idx="minor"/>
          </p:style>
        </p:sp>
        <p:sp>
          <p:nvSpPr>
            <p:cNvPr id="217" name="CustomShape 9"/>
            <p:cNvSpPr/>
            <p:nvPr/>
          </p:nvSpPr>
          <p:spPr>
            <a:xfrm>
              <a:off x="324360" y="871560"/>
              <a:ext cx="33480" cy="228240"/>
            </a:xfrm>
            <a:prstGeom prst="rect">
              <a:avLst/>
            </a:prstGeom>
            <a:solidFill>
              <a:srgbClr val="ffffff"/>
            </a:solidFill>
            <a:ln w="25560">
              <a:noFill/>
            </a:ln>
          </p:spPr>
          <p:style>
            <a:lnRef idx="0"/>
            <a:fillRef idx="0"/>
            <a:effectRef idx="0"/>
            <a:fontRef idx="minor"/>
          </p:style>
        </p:sp>
        <p:sp>
          <p:nvSpPr>
            <p:cNvPr id="218" name="CustomShape 10"/>
            <p:cNvSpPr/>
            <p:nvPr/>
          </p:nvSpPr>
          <p:spPr>
            <a:xfrm rot="5400000">
              <a:off x="265320" y="943920"/>
              <a:ext cx="309240" cy="79920"/>
            </a:xfrm>
            <a:prstGeom prst="triangle">
              <a:avLst>
                <a:gd name="adj" fmla="val 50000"/>
              </a:avLst>
            </a:prstGeom>
            <a:solidFill>
              <a:srgbClr val="ffffff"/>
            </a:solidFill>
            <a:ln w="25560">
              <a:noFill/>
            </a:ln>
          </p:spPr>
          <p:style>
            <a:lnRef idx="0"/>
            <a:fillRef idx="0"/>
            <a:effectRef idx="0"/>
            <a:fontRef idx="minor"/>
          </p:style>
        </p:sp>
      </p:grpSp>
      <p:sp>
        <p:nvSpPr>
          <p:cNvPr id="219"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20"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7" name="CustomShape 1"/>
          <p:cNvSpPr/>
          <p:nvPr/>
        </p:nvSpPr>
        <p:spPr>
          <a:xfrm>
            <a:off x="11327760" y="6585840"/>
            <a:ext cx="917280" cy="22680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fld id="{B8EC20CA-2364-4A72-B6B3-39403138931A}" type="slidenum">
              <a:rPr b="0" lang="en-GB" sz="900" spc="-1" strike="noStrike">
                <a:solidFill>
                  <a:srgbClr val="afabab"/>
                </a:solidFill>
                <a:latin typeface="Arial"/>
                <a:ea typeface="Tahoma"/>
              </a:rPr>
              <a:t>&lt;number&gt;</a:t>
            </a:fld>
            <a:r>
              <a:rPr b="0" lang="tr-TR" sz="900" spc="-1" strike="noStrike">
                <a:solidFill>
                  <a:srgbClr val="afabab"/>
                </a:solidFill>
                <a:latin typeface="Arial"/>
                <a:ea typeface="Tahoma"/>
              </a:rPr>
              <a:t> / </a:t>
            </a:r>
            <a:r>
              <a:rPr b="0" lang="en-US" sz="900" spc="-1" strike="noStrike">
                <a:solidFill>
                  <a:srgbClr val="afabab"/>
                </a:solidFill>
                <a:latin typeface="Arial"/>
                <a:ea typeface="Tahoma"/>
              </a:rPr>
              <a:t>11</a:t>
            </a:r>
            <a:endParaRPr b="0" lang="en-US" sz="900" spc="-1" strike="noStrike">
              <a:latin typeface="Arial"/>
            </a:endParaRPr>
          </a:p>
        </p:txBody>
      </p:sp>
      <p:pic>
        <p:nvPicPr>
          <p:cNvPr id="258" name="Picture 17" descr=""/>
          <p:cNvPicPr/>
          <p:nvPr/>
        </p:nvPicPr>
        <p:blipFill>
          <a:blip r:embed="rId2"/>
          <a:stretch/>
        </p:blipFill>
        <p:spPr>
          <a:xfrm>
            <a:off x="-18000" y="-720"/>
            <a:ext cx="3338640" cy="6850440"/>
          </a:xfrm>
          <a:prstGeom prst="rect">
            <a:avLst/>
          </a:prstGeom>
          <a:ln>
            <a:noFill/>
          </a:ln>
        </p:spPr>
      </p:pic>
      <p:sp>
        <p:nvSpPr>
          <p:cNvPr id="259" name="CustomShape 2"/>
          <p:cNvSpPr/>
          <p:nvPr/>
        </p:nvSpPr>
        <p:spPr>
          <a:xfrm>
            <a:off x="-18360" y="0"/>
            <a:ext cx="3588480" cy="574200"/>
          </a:xfrm>
          <a:prstGeom prst="rect">
            <a:avLst/>
          </a:prstGeom>
          <a:solidFill>
            <a:srgbClr val="ffffff"/>
          </a:solidFill>
          <a:ln w="25560">
            <a:noFill/>
          </a:ln>
        </p:spPr>
        <p:style>
          <a:lnRef idx="0"/>
          <a:fillRef idx="0"/>
          <a:effectRef idx="0"/>
          <a:fontRef idx="minor"/>
        </p:style>
      </p:sp>
      <p:grpSp>
        <p:nvGrpSpPr>
          <p:cNvPr id="260" name="Group 3"/>
          <p:cNvGrpSpPr/>
          <p:nvPr/>
        </p:nvGrpSpPr>
        <p:grpSpPr>
          <a:xfrm>
            <a:off x="0" y="199440"/>
            <a:ext cx="12172680" cy="338400"/>
            <a:chOff x="0" y="199440"/>
            <a:chExt cx="12172680" cy="338400"/>
          </a:xfrm>
        </p:grpSpPr>
        <p:pic>
          <p:nvPicPr>
            <p:cNvPr id="261" name="Picture 20" descr=""/>
            <p:cNvPicPr/>
            <p:nvPr/>
          </p:nvPicPr>
          <p:blipFill>
            <a:blip r:embed="rId3"/>
            <a:stretch/>
          </p:blipFill>
          <p:spPr>
            <a:xfrm>
              <a:off x="11281320" y="199440"/>
              <a:ext cx="891360" cy="338400"/>
            </a:xfrm>
            <a:prstGeom prst="rect">
              <a:avLst/>
            </a:prstGeom>
            <a:ln>
              <a:noFill/>
            </a:ln>
          </p:spPr>
        </p:pic>
        <p:pic>
          <p:nvPicPr>
            <p:cNvPr id="262" name="Picture 21" descr=""/>
            <p:cNvPicPr/>
            <p:nvPr/>
          </p:nvPicPr>
          <p:blipFill>
            <a:blip r:embed="rId4"/>
            <a:srcRect l="13722" t="0" r="58059" b="0"/>
            <a:stretch/>
          </p:blipFill>
          <p:spPr>
            <a:xfrm>
              <a:off x="0" y="199440"/>
              <a:ext cx="11639160" cy="338400"/>
            </a:xfrm>
            <a:prstGeom prst="rect">
              <a:avLst/>
            </a:prstGeom>
            <a:ln>
              <a:noFill/>
            </a:ln>
          </p:spPr>
        </p:pic>
      </p:grpSp>
      <p:pic>
        <p:nvPicPr>
          <p:cNvPr id="263" name="Picture 19" descr=""/>
          <p:cNvPicPr/>
          <p:nvPr/>
        </p:nvPicPr>
        <p:blipFill>
          <a:blip r:embed="rId5"/>
          <a:stretch/>
        </p:blipFill>
        <p:spPr>
          <a:xfrm>
            <a:off x="-18000" y="6361200"/>
            <a:ext cx="1521720" cy="495720"/>
          </a:xfrm>
          <a:prstGeom prst="rect">
            <a:avLst/>
          </a:prstGeom>
          <a:ln>
            <a:noFill/>
          </a:ln>
        </p:spPr>
      </p:pic>
      <p:grpSp>
        <p:nvGrpSpPr>
          <p:cNvPr id="264" name="Group 4"/>
          <p:cNvGrpSpPr/>
          <p:nvPr/>
        </p:nvGrpSpPr>
        <p:grpSpPr>
          <a:xfrm>
            <a:off x="62280" y="829440"/>
            <a:ext cx="397800" cy="309240"/>
            <a:chOff x="62280" y="829440"/>
            <a:chExt cx="397800" cy="309240"/>
          </a:xfrm>
        </p:grpSpPr>
        <p:sp>
          <p:nvSpPr>
            <p:cNvPr id="265" name="CustomShape 5"/>
            <p:cNvSpPr/>
            <p:nvPr/>
          </p:nvSpPr>
          <p:spPr>
            <a:xfrm>
              <a:off x="62280" y="871560"/>
              <a:ext cx="33480" cy="228240"/>
            </a:xfrm>
            <a:prstGeom prst="rect">
              <a:avLst/>
            </a:prstGeom>
            <a:solidFill>
              <a:srgbClr val="ffffff"/>
            </a:solidFill>
            <a:ln w="25560">
              <a:noFill/>
            </a:ln>
          </p:spPr>
          <p:style>
            <a:lnRef idx="0"/>
            <a:fillRef idx="0"/>
            <a:effectRef idx="0"/>
            <a:fontRef idx="minor"/>
          </p:style>
        </p:sp>
        <p:sp>
          <p:nvSpPr>
            <p:cNvPr id="266" name="CustomShape 6"/>
            <p:cNvSpPr/>
            <p:nvPr/>
          </p:nvSpPr>
          <p:spPr>
            <a:xfrm>
              <a:off x="133560" y="871560"/>
              <a:ext cx="33480" cy="228240"/>
            </a:xfrm>
            <a:prstGeom prst="rect">
              <a:avLst/>
            </a:prstGeom>
            <a:solidFill>
              <a:srgbClr val="ffffff"/>
            </a:solidFill>
            <a:ln w="25560">
              <a:noFill/>
            </a:ln>
          </p:spPr>
          <p:style>
            <a:lnRef idx="0"/>
            <a:fillRef idx="0"/>
            <a:effectRef idx="0"/>
            <a:fontRef idx="minor"/>
          </p:style>
        </p:sp>
        <p:sp>
          <p:nvSpPr>
            <p:cNvPr id="267" name="CustomShape 7"/>
            <p:cNvSpPr/>
            <p:nvPr/>
          </p:nvSpPr>
          <p:spPr>
            <a:xfrm>
              <a:off x="202680" y="871560"/>
              <a:ext cx="33480" cy="228240"/>
            </a:xfrm>
            <a:prstGeom prst="rect">
              <a:avLst/>
            </a:prstGeom>
            <a:solidFill>
              <a:srgbClr val="ffffff"/>
            </a:solidFill>
            <a:ln w="25560">
              <a:noFill/>
            </a:ln>
          </p:spPr>
          <p:style>
            <a:lnRef idx="0"/>
            <a:fillRef idx="0"/>
            <a:effectRef idx="0"/>
            <a:fontRef idx="minor"/>
          </p:style>
        </p:sp>
        <p:sp>
          <p:nvSpPr>
            <p:cNvPr id="268" name="CustomShape 8"/>
            <p:cNvSpPr/>
            <p:nvPr/>
          </p:nvSpPr>
          <p:spPr>
            <a:xfrm>
              <a:off x="262440" y="871560"/>
              <a:ext cx="33480" cy="228240"/>
            </a:xfrm>
            <a:prstGeom prst="rect">
              <a:avLst/>
            </a:prstGeom>
            <a:solidFill>
              <a:srgbClr val="ffffff"/>
            </a:solidFill>
            <a:ln w="25560">
              <a:noFill/>
            </a:ln>
          </p:spPr>
          <p:style>
            <a:lnRef idx="0"/>
            <a:fillRef idx="0"/>
            <a:effectRef idx="0"/>
            <a:fontRef idx="minor"/>
          </p:style>
        </p:sp>
        <p:sp>
          <p:nvSpPr>
            <p:cNvPr id="269" name="CustomShape 9"/>
            <p:cNvSpPr/>
            <p:nvPr/>
          </p:nvSpPr>
          <p:spPr>
            <a:xfrm>
              <a:off x="324360" y="871560"/>
              <a:ext cx="33480" cy="228240"/>
            </a:xfrm>
            <a:prstGeom prst="rect">
              <a:avLst/>
            </a:prstGeom>
            <a:solidFill>
              <a:srgbClr val="ffffff"/>
            </a:solidFill>
            <a:ln w="25560">
              <a:noFill/>
            </a:ln>
          </p:spPr>
          <p:style>
            <a:lnRef idx="0"/>
            <a:fillRef idx="0"/>
            <a:effectRef idx="0"/>
            <a:fontRef idx="minor"/>
          </p:style>
        </p:sp>
        <p:sp>
          <p:nvSpPr>
            <p:cNvPr id="270" name="CustomShape 10"/>
            <p:cNvSpPr/>
            <p:nvPr/>
          </p:nvSpPr>
          <p:spPr>
            <a:xfrm rot="5400000">
              <a:off x="265320" y="943920"/>
              <a:ext cx="309240" cy="79920"/>
            </a:xfrm>
            <a:prstGeom prst="triangle">
              <a:avLst>
                <a:gd name="adj" fmla="val 50000"/>
              </a:avLst>
            </a:prstGeom>
            <a:solidFill>
              <a:srgbClr val="ffffff"/>
            </a:solidFill>
            <a:ln w="25560">
              <a:noFill/>
            </a:ln>
          </p:spPr>
          <p:style>
            <a:lnRef idx="0"/>
            <a:fillRef idx="0"/>
            <a:effectRef idx="0"/>
            <a:fontRef idx="minor"/>
          </p:style>
        </p:sp>
      </p:grpSp>
      <p:sp>
        <p:nvSpPr>
          <p:cNvPr id="271"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72"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9" name="CustomShape 1"/>
          <p:cNvSpPr/>
          <p:nvPr/>
        </p:nvSpPr>
        <p:spPr>
          <a:xfrm>
            <a:off x="11327760" y="6585840"/>
            <a:ext cx="917280" cy="22680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fld id="{5015C71C-7EE9-4145-A423-9E27F46EE3D6}" type="slidenum">
              <a:rPr b="0" lang="en-GB" sz="900" spc="-1" strike="noStrike">
                <a:solidFill>
                  <a:srgbClr val="afabab"/>
                </a:solidFill>
                <a:latin typeface="Arial"/>
                <a:ea typeface="Tahoma"/>
              </a:rPr>
              <a:t>&lt;number&gt;</a:t>
            </a:fld>
            <a:r>
              <a:rPr b="0" lang="tr-TR" sz="900" spc="-1" strike="noStrike">
                <a:solidFill>
                  <a:srgbClr val="afabab"/>
                </a:solidFill>
                <a:latin typeface="Arial"/>
                <a:ea typeface="Tahoma"/>
              </a:rPr>
              <a:t> / </a:t>
            </a:r>
            <a:r>
              <a:rPr b="0" lang="en-US" sz="900" spc="-1" strike="noStrike">
                <a:solidFill>
                  <a:srgbClr val="afabab"/>
                </a:solidFill>
                <a:latin typeface="Arial"/>
                <a:ea typeface="Tahoma"/>
              </a:rPr>
              <a:t>11</a:t>
            </a:r>
            <a:endParaRPr b="0" lang="en-US" sz="900" spc="-1" strike="noStrike">
              <a:latin typeface="Arial"/>
            </a:endParaRPr>
          </a:p>
        </p:txBody>
      </p:sp>
      <p:pic>
        <p:nvPicPr>
          <p:cNvPr id="310" name="Picture 17" descr=""/>
          <p:cNvPicPr/>
          <p:nvPr/>
        </p:nvPicPr>
        <p:blipFill>
          <a:blip r:embed="rId2"/>
          <a:stretch/>
        </p:blipFill>
        <p:spPr>
          <a:xfrm>
            <a:off x="-18000" y="-720"/>
            <a:ext cx="3338640" cy="6850440"/>
          </a:xfrm>
          <a:prstGeom prst="rect">
            <a:avLst/>
          </a:prstGeom>
          <a:ln>
            <a:noFill/>
          </a:ln>
        </p:spPr>
      </p:pic>
      <p:sp>
        <p:nvSpPr>
          <p:cNvPr id="311" name="CustomShape 2"/>
          <p:cNvSpPr/>
          <p:nvPr/>
        </p:nvSpPr>
        <p:spPr>
          <a:xfrm>
            <a:off x="-18360" y="0"/>
            <a:ext cx="3588480" cy="574200"/>
          </a:xfrm>
          <a:prstGeom prst="rect">
            <a:avLst/>
          </a:prstGeom>
          <a:solidFill>
            <a:srgbClr val="ffffff"/>
          </a:solidFill>
          <a:ln w="25560">
            <a:noFill/>
          </a:ln>
        </p:spPr>
        <p:style>
          <a:lnRef idx="0"/>
          <a:fillRef idx="0"/>
          <a:effectRef idx="0"/>
          <a:fontRef idx="minor"/>
        </p:style>
      </p:sp>
      <p:grpSp>
        <p:nvGrpSpPr>
          <p:cNvPr id="312" name="Group 3"/>
          <p:cNvGrpSpPr/>
          <p:nvPr/>
        </p:nvGrpSpPr>
        <p:grpSpPr>
          <a:xfrm>
            <a:off x="0" y="199440"/>
            <a:ext cx="12172680" cy="338400"/>
            <a:chOff x="0" y="199440"/>
            <a:chExt cx="12172680" cy="338400"/>
          </a:xfrm>
        </p:grpSpPr>
        <p:pic>
          <p:nvPicPr>
            <p:cNvPr id="313" name="Picture 20" descr=""/>
            <p:cNvPicPr/>
            <p:nvPr/>
          </p:nvPicPr>
          <p:blipFill>
            <a:blip r:embed="rId3"/>
            <a:stretch/>
          </p:blipFill>
          <p:spPr>
            <a:xfrm>
              <a:off x="11281320" y="199440"/>
              <a:ext cx="891360" cy="338400"/>
            </a:xfrm>
            <a:prstGeom prst="rect">
              <a:avLst/>
            </a:prstGeom>
            <a:ln>
              <a:noFill/>
            </a:ln>
          </p:spPr>
        </p:pic>
        <p:pic>
          <p:nvPicPr>
            <p:cNvPr id="314" name="Picture 21" descr=""/>
            <p:cNvPicPr/>
            <p:nvPr/>
          </p:nvPicPr>
          <p:blipFill>
            <a:blip r:embed="rId4"/>
            <a:srcRect l="13722" t="0" r="58059" b="0"/>
            <a:stretch/>
          </p:blipFill>
          <p:spPr>
            <a:xfrm>
              <a:off x="0" y="199440"/>
              <a:ext cx="11639160" cy="338400"/>
            </a:xfrm>
            <a:prstGeom prst="rect">
              <a:avLst/>
            </a:prstGeom>
            <a:ln>
              <a:noFill/>
            </a:ln>
          </p:spPr>
        </p:pic>
      </p:grpSp>
      <p:pic>
        <p:nvPicPr>
          <p:cNvPr id="315" name="Picture 19" descr=""/>
          <p:cNvPicPr/>
          <p:nvPr/>
        </p:nvPicPr>
        <p:blipFill>
          <a:blip r:embed="rId5"/>
          <a:stretch/>
        </p:blipFill>
        <p:spPr>
          <a:xfrm>
            <a:off x="-18000" y="6361200"/>
            <a:ext cx="1521720" cy="495720"/>
          </a:xfrm>
          <a:prstGeom prst="rect">
            <a:avLst/>
          </a:prstGeom>
          <a:ln>
            <a:noFill/>
          </a:ln>
        </p:spPr>
      </p:pic>
      <p:grpSp>
        <p:nvGrpSpPr>
          <p:cNvPr id="316" name="Group 4"/>
          <p:cNvGrpSpPr/>
          <p:nvPr/>
        </p:nvGrpSpPr>
        <p:grpSpPr>
          <a:xfrm>
            <a:off x="62280" y="829440"/>
            <a:ext cx="397800" cy="309240"/>
            <a:chOff x="62280" y="829440"/>
            <a:chExt cx="397800" cy="309240"/>
          </a:xfrm>
        </p:grpSpPr>
        <p:sp>
          <p:nvSpPr>
            <p:cNvPr id="317" name="CustomShape 5"/>
            <p:cNvSpPr/>
            <p:nvPr/>
          </p:nvSpPr>
          <p:spPr>
            <a:xfrm>
              <a:off x="62280" y="871560"/>
              <a:ext cx="33480" cy="228240"/>
            </a:xfrm>
            <a:prstGeom prst="rect">
              <a:avLst/>
            </a:prstGeom>
            <a:solidFill>
              <a:srgbClr val="ffffff"/>
            </a:solidFill>
            <a:ln w="25560">
              <a:noFill/>
            </a:ln>
          </p:spPr>
          <p:style>
            <a:lnRef idx="0"/>
            <a:fillRef idx="0"/>
            <a:effectRef idx="0"/>
            <a:fontRef idx="minor"/>
          </p:style>
        </p:sp>
        <p:sp>
          <p:nvSpPr>
            <p:cNvPr id="318" name="CustomShape 6"/>
            <p:cNvSpPr/>
            <p:nvPr/>
          </p:nvSpPr>
          <p:spPr>
            <a:xfrm>
              <a:off x="133560" y="871560"/>
              <a:ext cx="33480" cy="228240"/>
            </a:xfrm>
            <a:prstGeom prst="rect">
              <a:avLst/>
            </a:prstGeom>
            <a:solidFill>
              <a:srgbClr val="ffffff"/>
            </a:solidFill>
            <a:ln w="25560">
              <a:noFill/>
            </a:ln>
          </p:spPr>
          <p:style>
            <a:lnRef idx="0"/>
            <a:fillRef idx="0"/>
            <a:effectRef idx="0"/>
            <a:fontRef idx="minor"/>
          </p:style>
        </p:sp>
        <p:sp>
          <p:nvSpPr>
            <p:cNvPr id="319" name="CustomShape 7"/>
            <p:cNvSpPr/>
            <p:nvPr/>
          </p:nvSpPr>
          <p:spPr>
            <a:xfrm>
              <a:off x="202680" y="871560"/>
              <a:ext cx="33480" cy="228240"/>
            </a:xfrm>
            <a:prstGeom prst="rect">
              <a:avLst/>
            </a:prstGeom>
            <a:solidFill>
              <a:srgbClr val="ffffff"/>
            </a:solidFill>
            <a:ln w="25560">
              <a:noFill/>
            </a:ln>
          </p:spPr>
          <p:style>
            <a:lnRef idx="0"/>
            <a:fillRef idx="0"/>
            <a:effectRef idx="0"/>
            <a:fontRef idx="minor"/>
          </p:style>
        </p:sp>
        <p:sp>
          <p:nvSpPr>
            <p:cNvPr id="320" name="CustomShape 8"/>
            <p:cNvSpPr/>
            <p:nvPr/>
          </p:nvSpPr>
          <p:spPr>
            <a:xfrm>
              <a:off x="262440" y="871560"/>
              <a:ext cx="33480" cy="228240"/>
            </a:xfrm>
            <a:prstGeom prst="rect">
              <a:avLst/>
            </a:prstGeom>
            <a:solidFill>
              <a:srgbClr val="ffffff"/>
            </a:solidFill>
            <a:ln w="25560">
              <a:noFill/>
            </a:ln>
          </p:spPr>
          <p:style>
            <a:lnRef idx="0"/>
            <a:fillRef idx="0"/>
            <a:effectRef idx="0"/>
            <a:fontRef idx="minor"/>
          </p:style>
        </p:sp>
        <p:sp>
          <p:nvSpPr>
            <p:cNvPr id="321" name="CustomShape 9"/>
            <p:cNvSpPr/>
            <p:nvPr/>
          </p:nvSpPr>
          <p:spPr>
            <a:xfrm>
              <a:off x="324360" y="871560"/>
              <a:ext cx="33480" cy="228240"/>
            </a:xfrm>
            <a:prstGeom prst="rect">
              <a:avLst/>
            </a:prstGeom>
            <a:solidFill>
              <a:srgbClr val="ffffff"/>
            </a:solidFill>
            <a:ln w="25560">
              <a:noFill/>
            </a:ln>
          </p:spPr>
          <p:style>
            <a:lnRef idx="0"/>
            <a:fillRef idx="0"/>
            <a:effectRef idx="0"/>
            <a:fontRef idx="minor"/>
          </p:style>
        </p:sp>
        <p:sp>
          <p:nvSpPr>
            <p:cNvPr id="322" name="CustomShape 10"/>
            <p:cNvSpPr/>
            <p:nvPr/>
          </p:nvSpPr>
          <p:spPr>
            <a:xfrm rot="5400000">
              <a:off x="265320" y="943920"/>
              <a:ext cx="309240" cy="79920"/>
            </a:xfrm>
            <a:prstGeom prst="triangle">
              <a:avLst>
                <a:gd name="adj" fmla="val 50000"/>
              </a:avLst>
            </a:prstGeom>
            <a:solidFill>
              <a:srgbClr val="ffffff"/>
            </a:solidFill>
            <a:ln w="25560">
              <a:noFill/>
            </a:ln>
          </p:spPr>
          <p:style>
            <a:lnRef idx="0"/>
            <a:fillRef idx="0"/>
            <a:effectRef idx="0"/>
            <a:fontRef idx="minor"/>
          </p:style>
        </p:sp>
      </p:grpSp>
      <p:sp>
        <p:nvSpPr>
          <p:cNvPr id="323"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24"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1" name="CustomShape 1"/>
          <p:cNvSpPr/>
          <p:nvPr/>
        </p:nvSpPr>
        <p:spPr>
          <a:xfrm>
            <a:off x="11327760" y="6585840"/>
            <a:ext cx="917280" cy="22680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fld id="{667170B3-834D-40CE-BC00-CD4D4A87C245}" type="slidenum">
              <a:rPr b="0" lang="en-GB" sz="900" spc="-1" strike="noStrike">
                <a:solidFill>
                  <a:srgbClr val="afabab"/>
                </a:solidFill>
                <a:latin typeface="Arial"/>
                <a:ea typeface="Tahoma"/>
              </a:rPr>
              <a:t>&lt;number&gt;</a:t>
            </a:fld>
            <a:r>
              <a:rPr b="0" lang="tr-TR" sz="900" spc="-1" strike="noStrike">
                <a:solidFill>
                  <a:srgbClr val="afabab"/>
                </a:solidFill>
                <a:latin typeface="Arial"/>
                <a:ea typeface="Tahoma"/>
              </a:rPr>
              <a:t> / </a:t>
            </a:r>
            <a:r>
              <a:rPr b="0" lang="en-US" sz="900" spc="-1" strike="noStrike">
                <a:solidFill>
                  <a:srgbClr val="afabab"/>
                </a:solidFill>
                <a:latin typeface="Arial"/>
                <a:ea typeface="Tahoma"/>
              </a:rPr>
              <a:t>11</a:t>
            </a:r>
            <a:endParaRPr b="0" lang="en-US" sz="900" spc="-1" strike="noStrike">
              <a:latin typeface="Arial"/>
            </a:endParaRPr>
          </a:p>
        </p:txBody>
      </p:sp>
      <p:pic>
        <p:nvPicPr>
          <p:cNvPr id="362" name="Picture 17" descr=""/>
          <p:cNvPicPr/>
          <p:nvPr/>
        </p:nvPicPr>
        <p:blipFill>
          <a:blip r:embed="rId2"/>
          <a:stretch/>
        </p:blipFill>
        <p:spPr>
          <a:xfrm>
            <a:off x="-18000" y="-720"/>
            <a:ext cx="3338640" cy="6850440"/>
          </a:xfrm>
          <a:prstGeom prst="rect">
            <a:avLst/>
          </a:prstGeom>
          <a:ln>
            <a:noFill/>
          </a:ln>
        </p:spPr>
      </p:pic>
      <p:sp>
        <p:nvSpPr>
          <p:cNvPr id="363" name="CustomShape 2"/>
          <p:cNvSpPr/>
          <p:nvPr/>
        </p:nvSpPr>
        <p:spPr>
          <a:xfrm>
            <a:off x="-18360" y="0"/>
            <a:ext cx="3588480" cy="574200"/>
          </a:xfrm>
          <a:prstGeom prst="rect">
            <a:avLst/>
          </a:prstGeom>
          <a:solidFill>
            <a:srgbClr val="ffffff"/>
          </a:solidFill>
          <a:ln w="25560">
            <a:noFill/>
          </a:ln>
        </p:spPr>
        <p:style>
          <a:lnRef idx="0"/>
          <a:fillRef idx="0"/>
          <a:effectRef idx="0"/>
          <a:fontRef idx="minor"/>
        </p:style>
      </p:sp>
      <p:grpSp>
        <p:nvGrpSpPr>
          <p:cNvPr id="364" name="Group 3"/>
          <p:cNvGrpSpPr/>
          <p:nvPr/>
        </p:nvGrpSpPr>
        <p:grpSpPr>
          <a:xfrm>
            <a:off x="0" y="199440"/>
            <a:ext cx="12172680" cy="338400"/>
            <a:chOff x="0" y="199440"/>
            <a:chExt cx="12172680" cy="338400"/>
          </a:xfrm>
        </p:grpSpPr>
        <p:pic>
          <p:nvPicPr>
            <p:cNvPr id="365" name="Picture 20" descr=""/>
            <p:cNvPicPr/>
            <p:nvPr/>
          </p:nvPicPr>
          <p:blipFill>
            <a:blip r:embed="rId3"/>
            <a:stretch/>
          </p:blipFill>
          <p:spPr>
            <a:xfrm>
              <a:off x="11281320" y="199440"/>
              <a:ext cx="891360" cy="338400"/>
            </a:xfrm>
            <a:prstGeom prst="rect">
              <a:avLst/>
            </a:prstGeom>
            <a:ln>
              <a:noFill/>
            </a:ln>
          </p:spPr>
        </p:pic>
        <p:pic>
          <p:nvPicPr>
            <p:cNvPr id="366" name="Picture 21" descr=""/>
            <p:cNvPicPr/>
            <p:nvPr/>
          </p:nvPicPr>
          <p:blipFill>
            <a:blip r:embed="rId4"/>
            <a:srcRect l="13722" t="0" r="58059" b="0"/>
            <a:stretch/>
          </p:blipFill>
          <p:spPr>
            <a:xfrm>
              <a:off x="0" y="199440"/>
              <a:ext cx="11639160" cy="338400"/>
            </a:xfrm>
            <a:prstGeom prst="rect">
              <a:avLst/>
            </a:prstGeom>
            <a:ln>
              <a:noFill/>
            </a:ln>
          </p:spPr>
        </p:pic>
      </p:grpSp>
      <p:pic>
        <p:nvPicPr>
          <p:cNvPr id="367" name="Picture 19" descr=""/>
          <p:cNvPicPr/>
          <p:nvPr/>
        </p:nvPicPr>
        <p:blipFill>
          <a:blip r:embed="rId5"/>
          <a:stretch/>
        </p:blipFill>
        <p:spPr>
          <a:xfrm>
            <a:off x="-18000" y="6361200"/>
            <a:ext cx="1521720" cy="495720"/>
          </a:xfrm>
          <a:prstGeom prst="rect">
            <a:avLst/>
          </a:prstGeom>
          <a:ln>
            <a:noFill/>
          </a:ln>
        </p:spPr>
      </p:pic>
      <p:grpSp>
        <p:nvGrpSpPr>
          <p:cNvPr id="368" name="Group 4"/>
          <p:cNvGrpSpPr/>
          <p:nvPr/>
        </p:nvGrpSpPr>
        <p:grpSpPr>
          <a:xfrm>
            <a:off x="62280" y="829440"/>
            <a:ext cx="397800" cy="309240"/>
            <a:chOff x="62280" y="829440"/>
            <a:chExt cx="397800" cy="309240"/>
          </a:xfrm>
        </p:grpSpPr>
        <p:sp>
          <p:nvSpPr>
            <p:cNvPr id="369" name="CustomShape 5"/>
            <p:cNvSpPr/>
            <p:nvPr/>
          </p:nvSpPr>
          <p:spPr>
            <a:xfrm>
              <a:off x="62280" y="871560"/>
              <a:ext cx="33480" cy="228240"/>
            </a:xfrm>
            <a:prstGeom prst="rect">
              <a:avLst/>
            </a:prstGeom>
            <a:solidFill>
              <a:srgbClr val="ffffff"/>
            </a:solidFill>
            <a:ln w="25560">
              <a:noFill/>
            </a:ln>
          </p:spPr>
          <p:style>
            <a:lnRef idx="0"/>
            <a:fillRef idx="0"/>
            <a:effectRef idx="0"/>
            <a:fontRef idx="minor"/>
          </p:style>
        </p:sp>
        <p:sp>
          <p:nvSpPr>
            <p:cNvPr id="370" name="CustomShape 6"/>
            <p:cNvSpPr/>
            <p:nvPr/>
          </p:nvSpPr>
          <p:spPr>
            <a:xfrm>
              <a:off x="133560" y="871560"/>
              <a:ext cx="33480" cy="228240"/>
            </a:xfrm>
            <a:prstGeom prst="rect">
              <a:avLst/>
            </a:prstGeom>
            <a:solidFill>
              <a:srgbClr val="ffffff"/>
            </a:solidFill>
            <a:ln w="25560">
              <a:noFill/>
            </a:ln>
          </p:spPr>
          <p:style>
            <a:lnRef idx="0"/>
            <a:fillRef idx="0"/>
            <a:effectRef idx="0"/>
            <a:fontRef idx="minor"/>
          </p:style>
        </p:sp>
        <p:sp>
          <p:nvSpPr>
            <p:cNvPr id="371" name="CustomShape 7"/>
            <p:cNvSpPr/>
            <p:nvPr/>
          </p:nvSpPr>
          <p:spPr>
            <a:xfrm>
              <a:off x="202680" y="871560"/>
              <a:ext cx="33480" cy="228240"/>
            </a:xfrm>
            <a:prstGeom prst="rect">
              <a:avLst/>
            </a:prstGeom>
            <a:solidFill>
              <a:srgbClr val="ffffff"/>
            </a:solidFill>
            <a:ln w="25560">
              <a:noFill/>
            </a:ln>
          </p:spPr>
          <p:style>
            <a:lnRef idx="0"/>
            <a:fillRef idx="0"/>
            <a:effectRef idx="0"/>
            <a:fontRef idx="minor"/>
          </p:style>
        </p:sp>
        <p:sp>
          <p:nvSpPr>
            <p:cNvPr id="372" name="CustomShape 8"/>
            <p:cNvSpPr/>
            <p:nvPr/>
          </p:nvSpPr>
          <p:spPr>
            <a:xfrm>
              <a:off x="262440" y="871560"/>
              <a:ext cx="33480" cy="228240"/>
            </a:xfrm>
            <a:prstGeom prst="rect">
              <a:avLst/>
            </a:prstGeom>
            <a:solidFill>
              <a:srgbClr val="ffffff"/>
            </a:solidFill>
            <a:ln w="25560">
              <a:noFill/>
            </a:ln>
          </p:spPr>
          <p:style>
            <a:lnRef idx="0"/>
            <a:fillRef idx="0"/>
            <a:effectRef idx="0"/>
            <a:fontRef idx="minor"/>
          </p:style>
        </p:sp>
        <p:sp>
          <p:nvSpPr>
            <p:cNvPr id="373" name="CustomShape 9"/>
            <p:cNvSpPr/>
            <p:nvPr/>
          </p:nvSpPr>
          <p:spPr>
            <a:xfrm>
              <a:off x="324360" y="871560"/>
              <a:ext cx="33480" cy="228240"/>
            </a:xfrm>
            <a:prstGeom prst="rect">
              <a:avLst/>
            </a:prstGeom>
            <a:solidFill>
              <a:srgbClr val="ffffff"/>
            </a:solidFill>
            <a:ln w="25560">
              <a:noFill/>
            </a:ln>
          </p:spPr>
          <p:style>
            <a:lnRef idx="0"/>
            <a:fillRef idx="0"/>
            <a:effectRef idx="0"/>
            <a:fontRef idx="minor"/>
          </p:style>
        </p:sp>
        <p:sp>
          <p:nvSpPr>
            <p:cNvPr id="374" name="CustomShape 10"/>
            <p:cNvSpPr/>
            <p:nvPr/>
          </p:nvSpPr>
          <p:spPr>
            <a:xfrm rot="5400000">
              <a:off x="265320" y="943920"/>
              <a:ext cx="309240" cy="79920"/>
            </a:xfrm>
            <a:prstGeom prst="triangle">
              <a:avLst>
                <a:gd name="adj" fmla="val 50000"/>
              </a:avLst>
            </a:prstGeom>
            <a:solidFill>
              <a:srgbClr val="ffffff"/>
            </a:solidFill>
            <a:ln w="25560">
              <a:noFill/>
            </a:ln>
          </p:spPr>
          <p:style>
            <a:lnRef idx="0"/>
            <a:fillRef idx="0"/>
            <a:effectRef idx="0"/>
            <a:fontRef idx="minor"/>
          </p:style>
        </p:sp>
      </p:grpSp>
      <p:sp>
        <p:nvSpPr>
          <p:cNvPr id="375"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76"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3" name="CustomShape 1"/>
          <p:cNvSpPr/>
          <p:nvPr/>
        </p:nvSpPr>
        <p:spPr>
          <a:xfrm>
            <a:off x="11327760" y="6585840"/>
            <a:ext cx="917280" cy="22680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fld id="{EE76F8F5-4C62-452E-866D-D9B9FD40F7F5}" type="slidenum">
              <a:rPr b="0" lang="en-GB" sz="900" spc="-1" strike="noStrike">
                <a:solidFill>
                  <a:srgbClr val="afabab"/>
                </a:solidFill>
                <a:latin typeface="Arial"/>
                <a:ea typeface="Tahoma"/>
              </a:rPr>
              <a:t>&lt;number&gt;</a:t>
            </a:fld>
            <a:r>
              <a:rPr b="0" lang="tr-TR" sz="900" spc="-1" strike="noStrike">
                <a:solidFill>
                  <a:srgbClr val="afabab"/>
                </a:solidFill>
                <a:latin typeface="Arial"/>
                <a:ea typeface="Tahoma"/>
              </a:rPr>
              <a:t> / </a:t>
            </a:r>
            <a:r>
              <a:rPr b="0" lang="en-US" sz="900" spc="-1" strike="noStrike">
                <a:solidFill>
                  <a:srgbClr val="afabab"/>
                </a:solidFill>
                <a:latin typeface="Arial"/>
                <a:ea typeface="Tahoma"/>
              </a:rPr>
              <a:t>11</a:t>
            </a:r>
            <a:endParaRPr b="0" lang="en-US" sz="900" spc="-1" strike="noStrike">
              <a:latin typeface="Arial"/>
            </a:endParaRPr>
          </a:p>
        </p:txBody>
      </p:sp>
      <p:pic>
        <p:nvPicPr>
          <p:cNvPr id="414" name="Picture 17" descr=""/>
          <p:cNvPicPr/>
          <p:nvPr/>
        </p:nvPicPr>
        <p:blipFill>
          <a:blip r:embed="rId2"/>
          <a:stretch/>
        </p:blipFill>
        <p:spPr>
          <a:xfrm>
            <a:off x="-18000" y="-720"/>
            <a:ext cx="3338640" cy="6850440"/>
          </a:xfrm>
          <a:prstGeom prst="rect">
            <a:avLst/>
          </a:prstGeom>
          <a:ln>
            <a:noFill/>
          </a:ln>
        </p:spPr>
      </p:pic>
      <p:sp>
        <p:nvSpPr>
          <p:cNvPr id="415" name="CustomShape 2"/>
          <p:cNvSpPr/>
          <p:nvPr/>
        </p:nvSpPr>
        <p:spPr>
          <a:xfrm>
            <a:off x="-18360" y="0"/>
            <a:ext cx="3588480" cy="574200"/>
          </a:xfrm>
          <a:prstGeom prst="rect">
            <a:avLst/>
          </a:prstGeom>
          <a:solidFill>
            <a:srgbClr val="ffffff"/>
          </a:solidFill>
          <a:ln w="25560">
            <a:noFill/>
          </a:ln>
        </p:spPr>
        <p:style>
          <a:lnRef idx="0"/>
          <a:fillRef idx="0"/>
          <a:effectRef idx="0"/>
          <a:fontRef idx="minor"/>
        </p:style>
      </p:sp>
      <p:grpSp>
        <p:nvGrpSpPr>
          <p:cNvPr id="416" name="Group 3"/>
          <p:cNvGrpSpPr/>
          <p:nvPr/>
        </p:nvGrpSpPr>
        <p:grpSpPr>
          <a:xfrm>
            <a:off x="0" y="199440"/>
            <a:ext cx="12172680" cy="338400"/>
            <a:chOff x="0" y="199440"/>
            <a:chExt cx="12172680" cy="338400"/>
          </a:xfrm>
        </p:grpSpPr>
        <p:pic>
          <p:nvPicPr>
            <p:cNvPr id="417" name="Picture 20" descr=""/>
            <p:cNvPicPr/>
            <p:nvPr/>
          </p:nvPicPr>
          <p:blipFill>
            <a:blip r:embed="rId3"/>
            <a:stretch/>
          </p:blipFill>
          <p:spPr>
            <a:xfrm>
              <a:off x="11281320" y="199440"/>
              <a:ext cx="891360" cy="338400"/>
            </a:xfrm>
            <a:prstGeom prst="rect">
              <a:avLst/>
            </a:prstGeom>
            <a:ln>
              <a:noFill/>
            </a:ln>
          </p:spPr>
        </p:pic>
        <p:pic>
          <p:nvPicPr>
            <p:cNvPr id="418" name="Picture 21" descr=""/>
            <p:cNvPicPr/>
            <p:nvPr/>
          </p:nvPicPr>
          <p:blipFill>
            <a:blip r:embed="rId4"/>
            <a:srcRect l="13722" t="0" r="58059" b="0"/>
            <a:stretch/>
          </p:blipFill>
          <p:spPr>
            <a:xfrm>
              <a:off x="0" y="199440"/>
              <a:ext cx="11639160" cy="338400"/>
            </a:xfrm>
            <a:prstGeom prst="rect">
              <a:avLst/>
            </a:prstGeom>
            <a:ln>
              <a:noFill/>
            </a:ln>
          </p:spPr>
        </p:pic>
      </p:grpSp>
      <p:pic>
        <p:nvPicPr>
          <p:cNvPr id="419" name="Picture 19" descr=""/>
          <p:cNvPicPr/>
          <p:nvPr/>
        </p:nvPicPr>
        <p:blipFill>
          <a:blip r:embed="rId5"/>
          <a:stretch/>
        </p:blipFill>
        <p:spPr>
          <a:xfrm>
            <a:off x="-18000" y="6361200"/>
            <a:ext cx="1521720" cy="495720"/>
          </a:xfrm>
          <a:prstGeom prst="rect">
            <a:avLst/>
          </a:prstGeom>
          <a:ln>
            <a:noFill/>
          </a:ln>
        </p:spPr>
      </p:pic>
      <p:grpSp>
        <p:nvGrpSpPr>
          <p:cNvPr id="420" name="Group 4"/>
          <p:cNvGrpSpPr/>
          <p:nvPr/>
        </p:nvGrpSpPr>
        <p:grpSpPr>
          <a:xfrm>
            <a:off x="62280" y="829440"/>
            <a:ext cx="397800" cy="309240"/>
            <a:chOff x="62280" y="829440"/>
            <a:chExt cx="397800" cy="309240"/>
          </a:xfrm>
        </p:grpSpPr>
        <p:sp>
          <p:nvSpPr>
            <p:cNvPr id="421" name="CustomShape 5"/>
            <p:cNvSpPr/>
            <p:nvPr/>
          </p:nvSpPr>
          <p:spPr>
            <a:xfrm>
              <a:off x="62280" y="871560"/>
              <a:ext cx="33480" cy="228240"/>
            </a:xfrm>
            <a:prstGeom prst="rect">
              <a:avLst/>
            </a:prstGeom>
            <a:solidFill>
              <a:srgbClr val="ffffff"/>
            </a:solidFill>
            <a:ln w="25560">
              <a:noFill/>
            </a:ln>
          </p:spPr>
          <p:style>
            <a:lnRef idx="0"/>
            <a:fillRef idx="0"/>
            <a:effectRef idx="0"/>
            <a:fontRef idx="minor"/>
          </p:style>
        </p:sp>
        <p:sp>
          <p:nvSpPr>
            <p:cNvPr id="422" name="CustomShape 6"/>
            <p:cNvSpPr/>
            <p:nvPr/>
          </p:nvSpPr>
          <p:spPr>
            <a:xfrm>
              <a:off x="133560" y="871560"/>
              <a:ext cx="33480" cy="228240"/>
            </a:xfrm>
            <a:prstGeom prst="rect">
              <a:avLst/>
            </a:prstGeom>
            <a:solidFill>
              <a:srgbClr val="ffffff"/>
            </a:solidFill>
            <a:ln w="25560">
              <a:noFill/>
            </a:ln>
          </p:spPr>
          <p:style>
            <a:lnRef idx="0"/>
            <a:fillRef idx="0"/>
            <a:effectRef idx="0"/>
            <a:fontRef idx="minor"/>
          </p:style>
        </p:sp>
        <p:sp>
          <p:nvSpPr>
            <p:cNvPr id="423" name="CustomShape 7"/>
            <p:cNvSpPr/>
            <p:nvPr/>
          </p:nvSpPr>
          <p:spPr>
            <a:xfrm>
              <a:off x="202680" y="871560"/>
              <a:ext cx="33480" cy="228240"/>
            </a:xfrm>
            <a:prstGeom prst="rect">
              <a:avLst/>
            </a:prstGeom>
            <a:solidFill>
              <a:srgbClr val="ffffff"/>
            </a:solidFill>
            <a:ln w="25560">
              <a:noFill/>
            </a:ln>
          </p:spPr>
          <p:style>
            <a:lnRef idx="0"/>
            <a:fillRef idx="0"/>
            <a:effectRef idx="0"/>
            <a:fontRef idx="minor"/>
          </p:style>
        </p:sp>
        <p:sp>
          <p:nvSpPr>
            <p:cNvPr id="424" name="CustomShape 8"/>
            <p:cNvSpPr/>
            <p:nvPr/>
          </p:nvSpPr>
          <p:spPr>
            <a:xfrm>
              <a:off x="262440" y="871560"/>
              <a:ext cx="33480" cy="228240"/>
            </a:xfrm>
            <a:prstGeom prst="rect">
              <a:avLst/>
            </a:prstGeom>
            <a:solidFill>
              <a:srgbClr val="ffffff"/>
            </a:solidFill>
            <a:ln w="25560">
              <a:noFill/>
            </a:ln>
          </p:spPr>
          <p:style>
            <a:lnRef idx="0"/>
            <a:fillRef idx="0"/>
            <a:effectRef idx="0"/>
            <a:fontRef idx="minor"/>
          </p:style>
        </p:sp>
        <p:sp>
          <p:nvSpPr>
            <p:cNvPr id="425" name="CustomShape 9"/>
            <p:cNvSpPr/>
            <p:nvPr/>
          </p:nvSpPr>
          <p:spPr>
            <a:xfrm>
              <a:off x="324360" y="871560"/>
              <a:ext cx="33480" cy="228240"/>
            </a:xfrm>
            <a:prstGeom prst="rect">
              <a:avLst/>
            </a:prstGeom>
            <a:solidFill>
              <a:srgbClr val="ffffff"/>
            </a:solidFill>
            <a:ln w="25560">
              <a:noFill/>
            </a:ln>
          </p:spPr>
          <p:style>
            <a:lnRef idx="0"/>
            <a:fillRef idx="0"/>
            <a:effectRef idx="0"/>
            <a:fontRef idx="minor"/>
          </p:style>
        </p:sp>
        <p:sp>
          <p:nvSpPr>
            <p:cNvPr id="426" name="CustomShape 10"/>
            <p:cNvSpPr/>
            <p:nvPr/>
          </p:nvSpPr>
          <p:spPr>
            <a:xfrm rot="5400000">
              <a:off x="265320" y="943920"/>
              <a:ext cx="309240" cy="79920"/>
            </a:xfrm>
            <a:prstGeom prst="triangle">
              <a:avLst>
                <a:gd name="adj" fmla="val 50000"/>
              </a:avLst>
            </a:prstGeom>
            <a:solidFill>
              <a:srgbClr val="ffffff"/>
            </a:solidFill>
            <a:ln w="25560">
              <a:noFill/>
            </a:ln>
          </p:spPr>
          <p:style>
            <a:lnRef idx="0"/>
            <a:fillRef idx="0"/>
            <a:effectRef idx="0"/>
            <a:fontRef idx="minor"/>
          </p:style>
        </p:sp>
      </p:grpSp>
      <p:sp>
        <p:nvSpPr>
          <p:cNvPr id="427"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28"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89.xml"/>
</Relationships>
</file>

<file path=ppt/slides/_rels/slide11.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28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89.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8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89.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8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8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89.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89.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89.xml"/>
</Relationships>
</file>

<file path=ppt/slides/_rels/slide2.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289.xml"/>
</Relationships>
</file>

<file path=ppt/slides/_rels/slide20.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289.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89.xml"/>
</Relationships>
</file>

<file path=ppt/slides/_rels/slide22.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slideLayout" Target="../slideLayouts/slideLayout289.xml"/>
</Relationships>
</file>

<file path=ppt/slides/_rels/slide23.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289.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89.xml"/>
</Relationships>
</file>

<file path=ppt/slides/_rels/slide25.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28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8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89.xml"/>
</Relationships>
</file>

<file path=ppt/slides/_rels/slide5.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28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89.xml"/>
</Relationships>
</file>

<file path=ppt/slides/_rels/slide7.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289.xml"/>
</Relationships>
</file>

<file path=ppt/slides/_rels/slide8.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28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8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9" name="CustomShape 1"/>
          <p:cNvSpPr/>
          <p:nvPr/>
        </p:nvSpPr>
        <p:spPr>
          <a:xfrm>
            <a:off x="444960" y="1734120"/>
            <a:ext cx="3668760" cy="1515960"/>
          </a:xfrm>
          <a:prstGeom prst="rect">
            <a:avLst/>
          </a:prstGeom>
          <a:noFill/>
          <a:ln>
            <a:noFill/>
          </a:ln>
        </p:spPr>
        <p:style>
          <a:lnRef idx="0"/>
          <a:fillRef idx="0"/>
          <a:effectRef idx="0"/>
          <a:fontRef idx="minor"/>
        </p:style>
        <p:txBody>
          <a:bodyPr lIns="90000" rIns="90000" tIns="45000" bIns="45000">
            <a:noAutofit/>
          </a:bodyPr>
          <a:p>
            <a:pPr marL="112680">
              <a:lnSpc>
                <a:spcPct val="100000"/>
              </a:lnSpc>
              <a:spcBef>
                <a:spcPts val="1417"/>
              </a:spcBef>
            </a:pPr>
            <a:r>
              <a:rPr b="1" lang="en-US" sz="1800" spc="-1" strike="noStrike">
                <a:solidFill>
                  <a:srgbClr val="000000"/>
                </a:solidFill>
                <a:latin typeface="Arial"/>
                <a:ea typeface="DejaVu Sans"/>
              </a:rPr>
              <a:t>Domain Name System (DNS)</a:t>
            </a:r>
            <a:endParaRPr b="0" lang="en-US" sz="1800" spc="-1" strike="noStrike">
              <a:latin typeface="Arial"/>
            </a:endParaRPr>
          </a:p>
        </p:txBody>
      </p:sp>
      <p:sp>
        <p:nvSpPr>
          <p:cNvPr id="1280" name="CustomShape 2"/>
          <p:cNvSpPr/>
          <p:nvPr/>
        </p:nvSpPr>
        <p:spPr>
          <a:xfrm>
            <a:off x="838080" y="5819760"/>
            <a:ext cx="10507320" cy="419040"/>
          </a:xfrm>
          <a:prstGeom prst="rect">
            <a:avLst/>
          </a:prstGeom>
          <a:noFill/>
          <a:ln>
            <a:noFill/>
          </a:ln>
        </p:spPr>
        <p:style>
          <a:lnRef idx="0"/>
          <a:fillRef idx="0"/>
          <a:effectRef idx="0"/>
          <a:fontRef idx="minor"/>
        </p:style>
      </p:sp>
      <p:sp>
        <p:nvSpPr>
          <p:cNvPr id="1281" name="CustomShape 3"/>
          <p:cNvSpPr/>
          <p:nvPr/>
        </p:nvSpPr>
        <p:spPr>
          <a:xfrm>
            <a:off x="3577680" y="6327000"/>
            <a:ext cx="5028480" cy="3056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1" name="CustomShape 1"/>
          <p:cNvSpPr/>
          <p:nvPr/>
        </p:nvSpPr>
        <p:spPr>
          <a:xfrm>
            <a:off x="0" y="80640"/>
            <a:ext cx="1218420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2060"/>
                </a:solidFill>
                <a:latin typeface="Arial"/>
                <a:ea typeface="DejaVu Sans"/>
              </a:rPr>
              <a:t>Linux Networking – DNS</a:t>
            </a:r>
            <a:endParaRPr b="0" lang="en-US" sz="1800" spc="-1" strike="noStrike">
              <a:latin typeface="Arial"/>
            </a:endParaRPr>
          </a:p>
        </p:txBody>
      </p:sp>
      <p:sp>
        <p:nvSpPr>
          <p:cNvPr id="1302" name="CustomShape 2"/>
          <p:cNvSpPr/>
          <p:nvPr/>
        </p:nvSpPr>
        <p:spPr>
          <a:xfrm>
            <a:off x="3383280" y="914400"/>
            <a:ext cx="7954200" cy="4184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DNS Nasıl Çalışır?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Normal şartlarda bilgisayarlar ve tarayıcılarda Cache denilen bir kayıt sistemi vardır. Bir kere ziyaret ettiğiniz bir internet sitesinin IP adresi, siteye ait bazı içerik bilgileri hafızaya kaydedilir ve tekrar sorulduğunda bu hafızadan hızlıca gösterilir. Böylece tüm DNS sistemine yeniden sorgu yapmanıza gerek kalmaz.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3" name="CustomShape 1"/>
          <p:cNvSpPr/>
          <p:nvPr/>
        </p:nvSpPr>
        <p:spPr>
          <a:xfrm>
            <a:off x="0" y="80640"/>
            <a:ext cx="1218420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2060"/>
                </a:solidFill>
                <a:latin typeface="Arial"/>
                <a:ea typeface="DejaVu Sans"/>
              </a:rPr>
              <a:t>Linux Networking – DNS</a:t>
            </a:r>
            <a:endParaRPr b="0" lang="en-US" sz="1800" spc="-1" strike="noStrike">
              <a:latin typeface="Arial"/>
            </a:endParaRPr>
          </a:p>
        </p:txBody>
      </p:sp>
      <p:sp>
        <p:nvSpPr>
          <p:cNvPr id="1304" name="CustomShape 2"/>
          <p:cNvSpPr/>
          <p:nvPr/>
        </p:nvSpPr>
        <p:spPr>
          <a:xfrm>
            <a:off x="3383280" y="914400"/>
            <a:ext cx="7954200" cy="2136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Ancak ilk defa ziyaret edilen bir alan adını bulmaya çalıştığımızı varsayalım, DNS ve bileşenleri hakkında verdiğimiz bilgileri kullanarak DNS sisteminin adım adım nasıl çalıştığını açıklamaya çalışalım.</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1305" name="" descr=""/>
          <p:cNvPicPr/>
          <p:nvPr/>
        </p:nvPicPr>
        <p:blipFill>
          <a:blip r:embed="rId1"/>
          <a:stretch/>
        </p:blipFill>
        <p:spPr>
          <a:xfrm>
            <a:off x="4480560" y="2011680"/>
            <a:ext cx="5668200" cy="425088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6" name="CustomShape 1"/>
          <p:cNvSpPr/>
          <p:nvPr/>
        </p:nvSpPr>
        <p:spPr>
          <a:xfrm>
            <a:off x="0" y="80640"/>
            <a:ext cx="1218420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2060"/>
                </a:solidFill>
                <a:latin typeface="Arial"/>
                <a:ea typeface="DejaVu Sans"/>
              </a:rPr>
              <a:t>Linux Networking – DNS</a:t>
            </a:r>
            <a:endParaRPr b="0" lang="en-US" sz="1800" spc="-1" strike="noStrike">
              <a:latin typeface="Arial"/>
            </a:endParaRPr>
          </a:p>
        </p:txBody>
      </p:sp>
      <p:sp>
        <p:nvSpPr>
          <p:cNvPr id="1307" name="CustomShape 2"/>
          <p:cNvSpPr/>
          <p:nvPr/>
        </p:nvSpPr>
        <p:spPr>
          <a:xfrm>
            <a:off x="3291840" y="914400"/>
            <a:ext cx="7954200" cy="7256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Adım 1: </a:t>
            </a:r>
            <a:r>
              <a:rPr b="0" lang="en-US" sz="1800" spc="-1" strike="noStrike">
                <a:solidFill>
                  <a:srgbClr val="000000"/>
                </a:solidFill>
                <a:latin typeface="Arial"/>
                <a:ea typeface="DejaVu Sans"/>
              </a:rPr>
              <a:t>Tarayıcıya bir alan adı yazdığınızda İnternet Servis Sağlayıcına IP adresi sorgusu yapılır. DNS çözümleyici bağlı bulunduğu Root Server’a gider ve alan adının IP adresini sorar.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Adım 2: </a:t>
            </a:r>
            <a:r>
              <a:rPr b="0" lang="en-US" sz="1800" spc="-1" strike="noStrike">
                <a:solidFill>
                  <a:srgbClr val="000000"/>
                </a:solidFill>
                <a:latin typeface="Arial"/>
                <a:ea typeface="DejaVu Sans"/>
              </a:rPr>
              <a:t>Root Server, sorgulanan alan adına ait IP adresini bulabilmek için sizi bağlı bulunduğu uzantıya ait TLD Server’a yönlendirir.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Adım 3: </a:t>
            </a:r>
            <a:r>
              <a:rPr b="0" lang="en-US" sz="1800" spc="-1" strike="noStrike">
                <a:solidFill>
                  <a:srgbClr val="000000"/>
                </a:solidFill>
                <a:latin typeface="Arial"/>
                <a:ea typeface="DejaVu Sans"/>
              </a:rPr>
              <a:t>TLD Server, uzantısına göre alan adının barındırıldığı Name Server’ı bulup sizi yetkili Name Server’a yönlendirir.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Adım 4: </a:t>
            </a:r>
            <a:r>
              <a:rPr b="0" lang="en-US" sz="1800" spc="-1" strike="noStrike">
                <a:solidFill>
                  <a:srgbClr val="000000"/>
                </a:solidFill>
                <a:latin typeface="Arial"/>
                <a:ea typeface="DejaVu Sans"/>
              </a:rPr>
              <a:t>Nihai olarak yetkili Name Server (İsim Sunucusu) bünyesinde barındırdığı alan adının IP adresi bilgisini verir ve tarayıcı bu IP adresi bilgisini kurarak internet sitesinin bağlı bulunduğu sunucuyla doğrudan bağlantı kurmanıza yardımcı olur.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Tüm bu işlemler oldukça hızlı bir şekilde gerçekleştiği için biz bu arada geçen süreyi algılayamıyoruz. Bundan ayrı olarak da tarayıcıda bir alan adı için ilk yapılan sorgudan sonra elde edilen DNS bilgileri işletim sisteminde Cache olarak saklandığı için tüm adımların tekrar edilmesine de gerek kalmıyor.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8" name="CustomShape 1"/>
          <p:cNvSpPr/>
          <p:nvPr/>
        </p:nvSpPr>
        <p:spPr>
          <a:xfrm>
            <a:off x="0" y="80640"/>
            <a:ext cx="1218420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2060"/>
                </a:solidFill>
                <a:latin typeface="Arial"/>
                <a:ea typeface="DejaVu Sans"/>
              </a:rPr>
              <a:t>Linux Networking – DNS</a:t>
            </a:r>
            <a:endParaRPr b="0" lang="en-US" sz="1800" spc="-1" strike="noStrike">
              <a:latin typeface="Arial"/>
            </a:endParaRPr>
          </a:p>
        </p:txBody>
      </p:sp>
      <p:sp>
        <p:nvSpPr>
          <p:cNvPr id="1309" name="CustomShape 2"/>
          <p:cNvSpPr/>
          <p:nvPr/>
        </p:nvSpPr>
        <p:spPr>
          <a:xfrm>
            <a:off x="3383280" y="914400"/>
            <a:ext cx="7954200" cy="5720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DNS Kayıt Türleri Nelerdir?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DNS sistemi dağıtık yapıdaki sunuculardan oluşuyor demiştik. Ayrıca bu bilgileri de dağıtık vaziyette ve değişik türlerde sınıflayarak saklar. Her bir DNS kayıt türünün de belli bir kayıt ömrü vardır. Time To Live (TTL) denilen bu kayıt süresi her sistemde değişik olarak tanımlanabilir ve bu süre geçtikten sonra eski kayıt geçerliliğini yitirir ve en güncel versiyon için sorgu yapılarak kayıtlar senkronize edilir.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DNS kayıt türleri aşağıdaki şekilde sınıflanabilir:</a:t>
            </a:r>
            <a:endParaRPr b="0" lang="en-US" sz="1800" spc="-1" strike="noStrike">
              <a:latin typeface="Arial"/>
            </a:endParaRPr>
          </a:p>
          <a:p>
            <a:pPr>
              <a:lnSpc>
                <a:spcPct val="100000"/>
              </a:lnSpc>
            </a:pPr>
            <a:endParaRPr b="0" lang="en-US" sz="1800" spc="-1" strike="noStrike">
              <a:latin typeface="Arial"/>
            </a:endParaRPr>
          </a:p>
          <a:p>
            <a:pPr marL="216000" indent="-214920">
              <a:lnSpc>
                <a:spcPct val="100000"/>
              </a:lnSpc>
              <a:buClr>
                <a:srgbClr val="000000"/>
              </a:buClr>
              <a:buSzPct val="45000"/>
              <a:buFont typeface="Wingdings" charset="2"/>
              <a:buChar char=""/>
            </a:pPr>
            <a:r>
              <a:rPr b="0" lang="en-US" sz="1800" spc="-1" strike="noStrike">
                <a:solidFill>
                  <a:srgbClr val="000000"/>
                </a:solidFill>
                <a:latin typeface="Arial"/>
                <a:ea typeface="DejaVu Sans"/>
              </a:rPr>
              <a:t>A (Address)</a:t>
            </a:r>
            <a:endParaRPr b="0" lang="en-US" sz="1800" spc="-1" strike="noStrike">
              <a:latin typeface="Arial"/>
            </a:endParaRPr>
          </a:p>
          <a:p>
            <a:pPr marL="216000" indent="-214920">
              <a:lnSpc>
                <a:spcPct val="100000"/>
              </a:lnSpc>
              <a:buClr>
                <a:srgbClr val="000000"/>
              </a:buClr>
              <a:buSzPct val="45000"/>
              <a:buFont typeface="Wingdings" charset="2"/>
              <a:buChar char=""/>
            </a:pPr>
            <a:r>
              <a:rPr b="0" lang="en-US" sz="1800" spc="-1" strike="noStrike">
                <a:solidFill>
                  <a:srgbClr val="000000"/>
                </a:solidFill>
                <a:latin typeface="Arial"/>
                <a:ea typeface="DejaVu Sans"/>
              </a:rPr>
              <a:t>CNAME (Canonical Name) </a:t>
            </a:r>
            <a:endParaRPr b="0" lang="en-US" sz="1800" spc="-1" strike="noStrike">
              <a:latin typeface="Arial"/>
            </a:endParaRPr>
          </a:p>
          <a:p>
            <a:pPr marL="216000" indent="-214920">
              <a:lnSpc>
                <a:spcPct val="100000"/>
              </a:lnSpc>
              <a:buClr>
                <a:srgbClr val="000000"/>
              </a:buClr>
              <a:buSzPct val="45000"/>
              <a:buFont typeface="Wingdings" charset="2"/>
              <a:buChar char=""/>
            </a:pPr>
            <a:r>
              <a:rPr b="0" lang="en-US" sz="1800" spc="-1" strike="noStrike">
                <a:solidFill>
                  <a:srgbClr val="000000"/>
                </a:solidFill>
                <a:latin typeface="Arial"/>
                <a:ea typeface="DejaVu Sans"/>
              </a:rPr>
              <a:t>NS (Name Server )</a:t>
            </a:r>
            <a:endParaRPr b="0" lang="en-US" sz="1800" spc="-1" strike="noStrike">
              <a:latin typeface="Arial"/>
            </a:endParaRPr>
          </a:p>
          <a:p>
            <a:pPr marL="216000" indent="-214920">
              <a:lnSpc>
                <a:spcPct val="100000"/>
              </a:lnSpc>
              <a:buClr>
                <a:srgbClr val="000000"/>
              </a:buClr>
              <a:buSzPct val="45000"/>
              <a:buFont typeface="Wingdings" charset="2"/>
              <a:buChar char=""/>
            </a:pPr>
            <a:r>
              <a:rPr b="0" lang="en-US" sz="1800" spc="-1" strike="noStrike">
                <a:solidFill>
                  <a:srgbClr val="000000"/>
                </a:solidFill>
                <a:latin typeface="Arial"/>
                <a:ea typeface="DejaVu Sans"/>
              </a:rPr>
              <a:t>MX (Mail Exchange)</a:t>
            </a:r>
            <a:endParaRPr b="0" lang="en-US" sz="1800" spc="-1" strike="noStrike">
              <a:latin typeface="Arial"/>
            </a:endParaRPr>
          </a:p>
          <a:p>
            <a:pPr marL="216000" indent="-214920">
              <a:lnSpc>
                <a:spcPct val="100000"/>
              </a:lnSpc>
              <a:buClr>
                <a:srgbClr val="000000"/>
              </a:buClr>
              <a:buSzPct val="45000"/>
              <a:buFont typeface="Wingdings" charset="2"/>
              <a:buChar char=""/>
            </a:pPr>
            <a:r>
              <a:rPr b="0" lang="en-US" sz="1800" spc="-1" strike="noStrike">
                <a:solidFill>
                  <a:srgbClr val="000000"/>
                </a:solidFill>
                <a:latin typeface="Arial"/>
                <a:ea typeface="DejaVu Sans"/>
              </a:rPr>
              <a:t>PTR (Pointer)</a:t>
            </a:r>
            <a:endParaRPr b="0" lang="en-US" sz="1800" spc="-1" strike="noStrike">
              <a:latin typeface="Arial"/>
            </a:endParaRPr>
          </a:p>
          <a:p>
            <a:pPr marL="216000" indent="-214920">
              <a:lnSpc>
                <a:spcPct val="100000"/>
              </a:lnSpc>
              <a:buClr>
                <a:srgbClr val="000000"/>
              </a:buClr>
              <a:buSzPct val="45000"/>
              <a:buFont typeface="Wingdings" charset="2"/>
              <a:buChar char=""/>
            </a:pPr>
            <a:r>
              <a:rPr b="0" lang="en-US" sz="1800" spc="-1" strike="noStrike">
                <a:solidFill>
                  <a:srgbClr val="000000"/>
                </a:solidFill>
                <a:latin typeface="Arial"/>
                <a:ea typeface="DejaVu Sans"/>
              </a:rPr>
              <a:t>TXT (Text )   </a:t>
            </a:r>
            <a:r>
              <a:rPr b="1" lang="en-US" sz="1800" spc="-1" strike="noStrike">
                <a:solidFill>
                  <a:srgbClr val="000000"/>
                </a:solidFill>
                <a:latin typeface="Arial"/>
                <a:ea typeface="DejaVu Sans"/>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0" name="CustomShape 1"/>
          <p:cNvSpPr/>
          <p:nvPr/>
        </p:nvSpPr>
        <p:spPr>
          <a:xfrm>
            <a:off x="0" y="80640"/>
            <a:ext cx="1218420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2060"/>
                </a:solidFill>
                <a:latin typeface="Arial"/>
                <a:ea typeface="DejaVu Sans"/>
              </a:rPr>
              <a:t>Linux Networking – DNS</a:t>
            </a:r>
            <a:endParaRPr b="0" lang="en-US" sz="1800" spc="-1" strike="noStrike">
              <a:latin typeface="Arial"/>
            </a:endParaRPr>
          </a:p>
        </p:txBody>
      </p:sp>
      <p:sp>
        <p:nvSpPr>
          <p:cNvPr id="1311" name="CustomShape 2"/>
          <p:cNvSpPr/>
          <p:nvPr/>
        </p:nvSpPr>
        <p:spPr>
          <a:xfrm>
            <a:off x="3383280" y="914400"/>
            <a:ext cx="7954200" cy="5208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Address (A) Kaydı</a:t>
            </a:r>
            <a:endParaRPr b="0" lang="en-US" sz="1800" spc="-1" strike="noStrike">
              <a:latin typeface="Arial"/>
            </a:endParaRPr>
          </a:p>
          <a:p>
            <a:pPr>
              <a:lnSpc>
                <a:spcPct val="100000"/>
              </a:lnSpc>
            </a:pPr>
            <a:r>
              <a:rPr b="0" lang="en-US" sz="1800" spc="-1" strike="noStrike">
                <a:solidFill>
                  <a:srgbClr val="000000"/>
                </a:solidFill>
                <a:latin typeface="Arial"/>
                <a:ea typeface="DejaVu Sans"/>
              </a:rPr>
              <a:t>Alan adının hangi IP adresinde bulunduğunun kaydının tutulduğu kayıt türüdür. Bu kaydı yaparak alan adı ile IP adresini eşleştirir ve DNS sistemine gönderirsiniz.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Canonical Name (CNAME) Kaydı</a:t>
            </a:r>
            <a:endParaRPr b="0" lang="en-US" sz="1800" spc="-1" strike="noStrike">
              <a:latin typeface="Arial"/>
            </a:endParaRPr>
          </a:p>
          <a:p>
            <a:pPr>
              <a:lnSpc>
                <a:spcPct val="100000"/>
              </a:lnSpc>
            </a:pPr>
            <a:r>
              <a:rPr b="0" lang="en-US" sz="1800" spc="-1" strike="noStrike">
                <a:solidFill>
                  <a:srgbClr val="000000"/>
                </a:solidFill>
                <a:latin typeface="Arial"/>
                <a:ea typeface="DejaVu Sans"/>
              </a:rPr>
              <a:t>Takma ad olarak da adlandırılabilen CNAME kayıt türü, ana bilgisayarınızın (Sunucu) bir takma ad ile türünün belirlendiği kayıt türüdür. CNAME kaydı ile sunucunun FTP veya örneğin E-posta sunucusu olduğunu belirtmiş olursunuz.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Name Server (NS) Kaydı</a:t>
            </a:r>
            <a:endParaRPr b="0" lang="en-US" sz="1800" spc="-1" strike="noStrike">
              <a:latin typeface="Arial"/>
            </a:endParaRPr>
          </a:p>
          <a:p>
            <a:pPr>
              <a:lnSpc>
                <a:spcPct val="100000"/>
              </a:lnSpc>
            </a:pPr>
            <a:r>
              <a:rPr b="0" lang="en-US" sz="1800" spc="-1" strike="noStrike">
                <a:solidFill>
                  <a:srgbClr val="000000"/>
                </a:solidFill>
                <a:latin typeface="Arial"/>
                <a:ea typeface="DejaVu Sans"/>
              </a:rPr>
              <a:t>Name server adı üzerinde isim sunucusudur. Name Server kayıtları, yetkili oldukları bölgedeki isim sunucularının tanımlanması için kullanılırlar. NS1 ve NS2 olmak üzere iki adet tanımlanır ve biri bir diğerinin yedeğidir.</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2" name="CustomShape 1"/>
          <p:cNvSpPr/>
          <p:nvPr/>
        </p:nvSpPr>
        <p:spPr>
          <a:xfrm>
            <a:off x="0" y="80640"/>
            <a:ext cx="1218420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2060"/>
                </a:solidFill>
                <a:latin typeface="Arial"/>
                <a:ea typeface="DejaVu Sans"/>
              </a:rPr>
              <a:t>Linux Networking – DNS</a:t>
            </a:r>
            <a:endParaRPr b="0" lang="en-US" sz="1800" spc="-1" strike="noStrike">
              <a:latin typeface="Arial"/>
            </a:endParaRPr>
          </a:p>
        </p:txBody>
      </p:sp>
      <p:sp>
        <p:nvSpPr>
          <p:cNvPr id="1313" name="CustomShape 2"/>
          <p:cNvSpPr/>
          <p:nvPr/>
        </p:nvSpPr>
        <p:spPr>
          <a:xfrm>
            <a:off x="3383280" y="914400"/>
            <a:ext cx="7954200" cy="5976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Mail Exchange (MX) Kaydı</a:t>
            </a:r>
            <a:endParaRPr b="0" lang="en-US" sz="1800" spc="-1" strike="noStrike">
              <a:latin typeface="Arial"/>
            </a:endParaRPr>
          </a:p>
          <a:p>
            <a:pPr>
              <a:lnSpc>
                <a:spcPct val="100000"/>
              </a:lnSpc>
            </a:pPr>
            <a:r>
              <a:rPr b="0" lang="en-US" sz="1800" spc="-1" strike="noStrike">
                <a:solidFill>
                  <a:srgbClr val="000000"/>
                </a:solidFill>
                <a:latin typeface="Arial"/>
                <a:ea typeface="DejaVu Sans"/>
              </a:rPr>
              <a:t>MX kaydı, bir alan adına gelen maillerin işlendiği ve yönlendirildiği sunucuların kaydını tutulmaya yarar. MX kaydı ile verilen bilgi DNS sistemine, mail alışverişlerinin hangi Mail Exchange sunucusu üzerinden yürüdüğünü gösterir. Burada da birden fazla kayıt oluşturmak mümkündür. Birden fazla kayıt varsa, listenin üstünde bulunan kayıt öncelikli olarak çalışan sunucunun hangisi olduğunu belirtir.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Pointer (PTR) Kaydı</a:t>
            </a:r>
            <a:endParaRPr b="0" lang="en-US" sz="1800" spc="-1" strike="noStrike">
              <a:latin typeface="Arial"/>
            </a:endParaRPr>
          </a:p>
          <a:p>
            <a:pPr>
              <a:lnSpc>
                <a:spcPct val="100000"/>
              </a:lnSpc>
            </a:pPr>
            <a:r>
              <a:rPr b="0" lang="en-US" sz="1800" spc="-1" strike="noStrike">
                <a:solidFill>
                  <a:srgbClr val="000000"/>
                </a:solidFill>
                <a:latin typeface="Arial"/>
                <a:ea typeface="DejaVu Sans"/>
              </a:rPr>
              <a:t>Ters DNS (Reverse DNS) kayıtları için tutulan kayıt türüdür. Host ismini çözümlemek için kullanılır. IP adresinden alan adını bulmak için kullanılan kayıt türüdür.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Text (TXT) Kaydı</a:t>
            </a:r>
            <a:endParaRPr b="0" lang="en-US" sz="1800" spc="-1" strike="noStrike">
              <a:latin typeface="Arial"/>
            </a:endParaRPr>
          </a:p>
          <a:p>
            <a:pPr>
              <a:lnSpc>
                <a:spcPct val="100000"/>
              </a:lnSpc>
            </a:pPr>
            <a:r>
              <a:rPr b="0" lang="en-US" sz="1800" spc="-1" strike="noStrike">
                <a:solidFill>
                  <a:srgbClr val="000000"/>
                </a:solidFill>
                <a:latin typeface="Arial"/>
                <a:ea typeface="DejaVu Sans"/>
              </a:rPr>
              <a:t>Text şeklindeki kayıtların tutulduğu yani metin tabanlı kayıtlara TXT kaydı denir. Örnek vermek gerekirse, SPF kayıtları bir sistemde E-posta alışverişine yetkili E-posta sunucularının IP adreslerini tanımlamak için kullanılır. SPF kayıtları da Text şeklinde olurlar.</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4" name="CustomShape 1"/>
          <p:cNvSpPr/>
          <p:nvPr/>
        </p:nvSpPr>
        <p:spPr>
          <a:xfrm>
            <a:off x="0" y="80640"/>
            <a:ext cx="1218420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2060"/>
                </a:solidFill>
                <a:latin typeface="Arial"/>
                <a:ea typeface="DejaVu Sans"/>
              </a:rPr>
              <a:t>Linux Networking – DNS</a:t>
            </a:r>
            <a:endParaRPr b="0" lang="en-US" sz="1800" spc="-1" strike="noStrike">
              <a:latin typeface="Arial"/>
            </a:endParaRPr>
          </a:p>
        </p:txBody>
      </p:sp>
      <p:sp>
        <p:nvSpPr>
          <p:cNvPr id="1315" name="CustomShape 2"/>
          <p:cNvSpPr/>
          <p:nvPr/>
        </p:nvSpPr>
        <p:spPr>
          <a:xfrm>
            <a:off x="3383280" y="914400"/>
            <a:ext cx="7954200" cy="4184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DNS Recursion (Öz Yineleyici)</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DNS Recursion, DNS çözümleme bilgisini kendi bünyesinde bulamayan sunucunun bir üst kademeye sorgu yapması işlemidir. Özyineleme denilen bu işlem ile DNS çözümleme bilgilerine ulaşılır. Ancak Windows makinalarda Recursive sorgu özelliğinin aktif olması durumunda bir güvenlik açığı da oluşabiliyor. Recursive Query ile oluşturulan bir saldırı modeli (DNS Amplification Attack) DNS sunucularına büyük veri paketleri göndererek işlevsiz bırakmaya neden olabiliyor.</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6" name="CustomShape 1"/>
          <p:cNvSpPr/>
          <p:nvPr/>
        </p:nvSpPr>
        <p:spPr>
          <a:xfrm>
            <a:off x="0" y="80640"/>
            <a:ext cx="1218420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2060"/>
                </a:solidFill>
                <a:latin typeface="Arial"/>
                <a:ea typeface="DejaVu Sans"/>
              </a:rPr>
              <a:t>Linux Networking – DNS</a:t>
            </a:r>
            <a:endParaRPr b="0" lang="en-US" sz="1800" spc="-1" strike="noStrike">
              <a:latin typeface="Arial"/>
            </a:endParaRPr>
          </a:p>
        </p:txBody>
      </p:sp>
      <p:sp>
        <p:nvSpPr>
          <p:cNvPr id="1317" name="CustomShape 2"/>
          <p:cNvSpPr/>
          <p:nvPr/>
        </p:nvSpPr>
        <p:spPr>
          <a:xfrm>
            <a:off x="3383280" y="914400"/>
            <a:ext cx="7954200" cy="4696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DNS Önbelleğe Alma Nedir?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DNS önbelleğe alma işlemi bir çeşit Cache işlemidir. Böylece DNS çözümleme işlemlerinin kaydı önbellekte tutularak her defasında yeni bir sorgu yapılması ihtiyacını ortadan kaldırır. Örneğin bir DNS çözümleme işlemi yapılıp, alan adı ile IP adresi eşleşmesi sağlandığını düşünelim. Bu çözümleme bilgisi öncelikle DNS sunucusunun Cache’inde kaydedilir.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Bu kayıtlar da TTL (Time To Live) denilen süreler (Örneğin 3600 sn) kadar saklanırlar ve süre bitiminde sorgu tekrarlanarak varsa değişiklikler tekrar Cache olarak kaydedilirler. Tarayıcıya verilen DNS çözümleme bilgisi ayrıca tarayıcı önbelleğine de kaydedilir. Bundan sonra da Cache saklama sürelerine göre değişen sürelerde tekrar sorgu yapılmasına gerek kalmaz.</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8" name="CustomShape 1"/>
          <p:cNvSpPr/>
          <p:nvPr/>
        </p:nvSpPr>
        <p:spPr>
          <a:xfrm>
            <a:off x="0" y="80640"/>
            <a:ext cx="1218420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2060"/>
                </a:solidFill>
                <a:latin typeface="Arial"/>
                <a:ea typeface="DejaVu Sans"/>
              </a:rPr>
              <a:t>Linux Networking – DNS</a:t>
            </a:r>
            <a:endParaRPr b="0" lang="en-US" sz="1800" spc="-1" strike="noStrike">
              <a:latin typeface="Arial"/>
            </a:endParaRPr>
          </a:p>
        </p:txBody>
      </p:sp>
      <p:sp>
        <p:nvSpPr>
          <p:cNvPr id="1319" name="CustomShape 2"/>
          <p:cNvSpPr/>
          <p:nvPr/>
        </p:nvSpPr>
        <p:spPr>
          <a:xfrm>
            <a:off x="3383280" y="914400"/>
            <a:ext cx="7954200" cy="49525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Yetkili DNS Sunucuları ve Özyinelemeli DNS Sunucuları</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Yetkili DNS Sunucusu </a:t>
            </a:r>
            <a:r>
              <a:rPr b="1" lang="en-US" sz="1800" spc="-1" strike="noStrike">
                <a:solidFill>
                  <a:srgbClr val="000000"/>
                </a:solidFill>
                <a:latin typeface="Arial"/>
                <a:ea typeface="DejaVu Sans"/>
              </a:rPr>
              <a:t>(Authoritative DNS Name Server)</a:t>
            </a:r>
            <a:r>
              <a:rPr b="0" lang="en-US" sz="1800" spc="-1" strike="noStrike">
                <a:solidFill>
                  <a:srgbClr val="000000"/>
                </a:solidFill>
                <a:latin typeface="Arial"/>
                <a:ea typeface="DejaVu Sans"/>
              </a:rPr>
              <a:t> bir etki alanı (Domain) için yapılan tüm sorgulardan sorumlu sunucudur. Yedekli çalışır ve Birincil (Primary Master Server) ve İkincil (Secondary Slave Server) olmak üzere iki çeşidi vardır. Yetkili DNS sunucusu sorumlu olduğu alan adına ait sorguları sunmakla görevlidir.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Yetkisi olmayan DNS sunucuları da </a:t>
            </a:r>
            <a:r>
              <a:rPr b="1" lang="en-US" sz="1800" spc="-1" strike="noStrike">
                <a:solidFill>
                  <a:srgbClr val="000000"/>
                </a:solidFill>
                <a:latin typeface="Arial"/>
                <a:ea typeface="DejaVu Sans"/>
              </a:rPr>
              <a:t>(Non Authoritative DNS Name Caching Server) </a:t>
            </a:r>
            <a:r>
              <a:rPr b="0" lang="en-US" sz="1800" spc="-1" strike="noStrike">
                <a:solidFill>
                  <a:srgbClr val="000000"/>
                </a:solidFill>
                <a:latin typeface="Arial"/>
                <a:ea typeface="DejaVu Sans"/>
              </a:rPr>
              <a:t>ise bir etki alanı (Domain) için yetkilendirilmemiş sunuculardır. Bu sunucular ilk sorguda aldığı verileri belirtilen sürelerde (TTL) cache olarak saklayarak sunmaya yararlar. Bu sunucular bu Cache işlemi sayesinde sürekli bir sorgu yapılmasına ihtiyaç olmadan alan adı çözümlemesini sağlarlar.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0" name="CustomShape 1"/>
          <p:cNvSpPr/>
          <p:nvPr/>
        </p:nvSpPr>
        <p:spPr>
          <a:xfrm>
            <a:off x="0" y="80640"/>
            <a:ext cx="1218420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2060"/>
                </a:solidFill>
                <a:latin typeface="Arial"/>
                <a:ea typeface="DejaVu Sans"/>
              </a:rPr>
              <a:t>Linux Networking – DNS</a:t>
            </a:r>
            <a:endParaRPr b="0" lang="en-US" sz="1800" spc="-1" strike="noStrike">
              <a:latin typeface="Arial"/>
            </a:endParaRPr>
          </a:p>
        </p:txBody>
      </p:sp>
      <p:sp>
        <p:nvSpPr>
          <p:cNvPr id="1321" name="CustomShape 2"/>
          <p:cNvSpPr/>
          <p:nvPr/>
        </p:nvSpPr>
        <p:spPr>
          <a:xfrm>
            <a:off x="3383280" y="914400"/>
            <a:ext cx="7954200" cy="4440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DNS Sorgu Türleri Nelerdir?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İki çeşit DNS sorgu türü bulunur: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Recursive Query</a:t>
            </a:r>
            <a:endParaRPr b="0" lang="en-US" sz="1800" spc="-1" strike="noStrike">
              <a:latin typeface="Arial"/>
            </a:endParaRPr>
          </a:p>
          <a:p>
            <a:pPr>
              <a:lnSpc>
                <a:spcPct val="100000"/>
              </a:lnSpc>
            </a:pPr>
            <a:r>
              <a:rPr b="0" lang="en-US" sz="1800" spc="-1" strike="noStrike">
                <a:solidFill>
                  <a:srgbClr val="000000"/>
                </a:solidFill>
                <a:latin typeface="Arial"/>
                <a:ea typeface="DejaVu Sans"/>
              </a:rPr>
              <a:t>Normalde DNS çözümlemesini kendi DNS sunucumuz üzerinden gerçekleştiriyor olsak da tüm kayıt bilgileri kendi DNS sunucumuzda kayıtlı tutulmuyor. Durum böyle olunca bilinmeyen kayıtlar diğer DNS sunucularından alınarak bize iletiliyor. Bir DNS sunucusunun başka bir DNS sunucusuna sorgu yapmasına Recursive Query deniyor.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İterative Query</a:t>
            </a:r>
            <a:endParaRPr b="0" lang="en-US" sz="1800" spc="-1" strike="noStrike">
              <a:latin typeface="Arial"/>
            </a:endParaRPr>
          </a:p>
          <a:p>
            <a:pPr>
              <a:lnSpc>
                <a:spcPct val="100000"/>
              </a:lnSpc>
            </a:pPr>
            <a:r>
              <a:rPr b="0" lang="en-US" sz="1800" spc="-1" strike="noStrike">
                <a:solidFill>
                  <a:srgbClr val="000000"/>
                </a:solidFill>
                <a:latin typeface="Arial"/>
                <a:ea typeface="DejaVu Sans"/>
              </a:rPr>
              <a:t>DNS sunucusuna gönderilen sorgu aynı DNS sunucusunda tutulan kayıtlar ile çözümlenebiliyorsa bu sorgu türüne İterative Query deniyor. DNS sistemi, internet uzayını zonlara (bölgelere) ayırmıştır. Bu sebeple her Zone kendi içindeki kayıtları yönetebiliyor ve gerektiğinde diğer Zone’lara ulaşarak bilgi alışverişinde bulunurlar.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2" name="CustomShape 1"/>
          <p:cNvSpPr/>
          <p:nvPr/>
        </p:nvSpPr>
        <p:spPr>
          <a:xfrm>
            <a:off x="0" y="80640"/>
            <a:ext cx="1218420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2060"/>
                </a:solidFill>
                <a:latin typeface="Arial"/>
                <a:ea typeface="DejaVu Sans"/>
              </a:rPr>
              <a:t>Linux Networking – DNS</a:t>
            </a:r>
            <a:endParaRPr b="0" lang="en-US" sz="1800" spc="-1" strike="noStrike">
              <a:latin typeface="Arial"/>
            </a:endParaRPr>
          </a:p>
        </p:txBody>
      </p:sp>
      <p:sp>
        <p:nvSpPr>
          <p:cNvPr id="1283" name="CustomShape 2"/>
          <p:cNvSpPr/>
          <p:nvPr/>
        </p:nvSpPr>
        <p:spPr>
          <a:xfrm>
            <a:off x="3383280" y="914400"/>
            <a:ext cx="7954200" cy="3416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DNS Nedir?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DNS internetin telefon rehberidir. Yani DNS sistemini IP adresleri ve alan adlarının kaydının tutulduğu dev bir telefon rehberine benzetebiliriz. Bu sistem sayesinde internet sitelerini ziyaret etmek istediğimizde tarayıcımıza IP adresleri yerine anlamlı veya anlamsız ancak akılda kalıcı domainleri (alan adı) yazarak bağlantı yapabiliyoruz. DNS sistemi kurgulanmasaydı her bir internet sitesinin IP adresini akılda tutmamız gerekirdi.</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1284" name="" descr=""/>
          <p:cNvPicPr/>
          <p:nvPr/>
        </p:nvPicPr>
        <p:blipFill>
          <a:blip r:embed="rId1"/>
          <a:stretch/>
        </p:blipFill>
        <p:spPr>
          <a:xfrm>
            <a:off x="4765320" y="3566160"/>
            <a:ext cx="4743360" cy="237096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2" name="CustomShape 1"/>
          <p:cNvSpPr/>
          <p:nvPr/>
        </p:nvSpPr>
        <p:spPr>
          <a:xfrm>
            <a:off x="0" y="80640"/>
            <a:ext cx="1218420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2060"/>
                </a:solidFill>
                <a:latin typeface="Arial"/>
                <a:ea typeface="DejaVu Sans"/>
              </a:rPr>
              <a:t>Linux Networking – DNS</a:t>
            </a:r>
            <a:endParaRPr b="0" lang="en-US" sz="1800" spc="-1" strike="noStrike">
              <a:latin typeface="Arial"/>
            </a:endParaRPr>
          </a:p>
        </p:txBody>
      </p:sp>
      <p:sp>
        <p:nvSpPr>
          <p:cNvPr id="1323" name="CustomShape 2"/>
          <p:cNvSpPr/>
          <p:nvPr/>
        </p:nvSpPr>
        <p:spPr>
          <a:xfrm>
            <a:off x="3383280" y="914400"/>
            <a:ext cx="7954200" cy="162504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1324" name="" descr=""/>
          <p:cNvPicPr/>
          <p:nvPr/>
        </p:nvPicPr>
        <p:blipFill>
          <a:blip r:embed="rId1"/>
          <a:stretch/>
        </p:blipFill>
        <p:spPr>
          <a:xfrm>
            <a:off x="3213720" y="687240"/>
            <a:ext cx="8306640" cy="507240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5" name="CustomShape 1"/>
          <p:cNvSpPr/>
          <p:nvPr/>
        </p:nvSpPr>
        <p:spPr>
          <a:xfrm>
            <a:off x="0" y="80640"/>
            <a:ext cx="1218420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2060"/>
                </a:solidFill>
                <a:latin typeface="Arial"/>
                <a:ea typeface="DejaVu Sans"/>
              </a:rPr>
              <a:t>Linux Networking – DNS</a:t>
            </a:r>
            <a:endParaRPr b="0" lang="en-US" sz="1800" spc="-1" strike="noStrike">
              <a:latin typeface="Arial"/>
            </a:endParaRPr>
          </a:p>
        </p:txBody>
      </p:sp>
      <p:sp>
        <p:nvSpPr>
          <p:cNvPr id="1326" name="CustomShape 2"/>
          <p:cNvSpPr/>
          <p:nvPr/>
        </p:nvSpPr>
        <p:spPr>
          <a:xfrm>
            <a:off x="3383280" y="914400"/>
            <a:ext cx="7954200" cy="6232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DNS Önbellek Zehirlenmesi Nedir?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DNS Önbellek zehirlenmesi ya da DNS Spoof, işletim sisteminizde tutulan DNS kayıtlarını manipüle ederek yapılan siber saldırı metodlarındandır. İşletim sisteminize sızan bir saldırgan işletim sisteminizde tutulan DNS kayıtlarına müdahale edebilir. Örneğin alan adına karşılık gelen IP adresini değiştirerek sizi kendi kontrolünde olan bir sunucuya yönlendirebilir.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Bu durumda erişim sağladığınızı düşündüğünüz internet sitesi kötü niyetli kişilerin kontrolünde olan kopya bir site olabilir. Böyle bir durumda örneğin online bankacılık işlemi yapmaya çalışırken kullanıcı adı ve şifrelerinizi çaldırabilirsiniz. Ya da bağlantı sırasında bu güvenilir olmayan sunucu üzerinden zararlı yazılımlara maruz kalabilirsiniz. Genelde DNS önbellek temizleme işlemiyle kayıtlarınızı güncelleyerek korunabilirsiniz.</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Günümüzde saldırganlar cihazlarınıza eriştiğinde size farkettirmeden bilgilerinize ulaşmaya çalışır. Sonrasında elde ettiği verileri şifreleyerek ya da başkalarına satarak gelir elde etmeye çalışırlar. Bu sebeple DNS Spoof olayına maruz kaldığınızı ancak iş işten geçtikten sonra anlayabilirsiniz.</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7" name="CustomShape 1"/>
          <p:cNvSpPr/>
          <p:nvPr/>
        </p:nvSpPr>
        <p:spPr>
          <a:xfrm>
            <a:off x="0" y="80640"/>
            <a:ext cx="1218420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2060"/>
                </a:solidFill>
                <a:latin typeface="Arial"/>
                <a:ea typeface="DejaVu Sans"/>
              </a:rPr>
              <a:t>Linux Networking – DNS</a:t>
            </a:r>
            <a:endParaRPr b="0" lang="en-US" sz="1800" spc="-1" strike="noStrike">
              <a:latin typeface="Arial"/>
            </a:endParaRPr>
          </a:p>
        </p:txBody>
      </p:sp>
      <p:sp>
        <p:nvSpPr>
          <p:cNvPr id="1328" name="CustomShape 2"/>
          <p:cNvSpPr/>
          <p:nvPr/>
        </p:nvSpPr>
        <p:spPr>
          <a:xfrm>
            <a:off x="3383280" y="914400"/>
            <a:ext cx="7954200" cy="6232320"/>
          </a:xfrm>
          <a:prstGeom prst="rect">
            <a:avLst/>
          </a:prstGeom>
          <a:noFill/>
          <a:ln>
            <a:noFill/>
          </a:ln>
        </p:spPr>
        <p:style>
          <a:lnRef idx="0"/>
          <a:fillRef idx="0"/>
          <a:effectRef idx="0"/>
          <a:fontRef idx="minor"/>
        </p:style>
      </p:sp>
      <p:pic>
        <p:nvPicPr>
          <p:cNvPr id="1329" name="" descr=""/>
          <p:cNvPicPr/>
          <p:nvPr/>
        </p:nvPicPr>
        <p:blipFill>
          <a:blip r:embed="rId1"/>
          <a:stretch/>
        </p:blipFill>
        <p:spPr>
          <a:xfrm>
            <a:off x="3747960" y="1280160"/>
            <a:ext cx="7041240" cy="432648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0" name="CustomShape 1"/>
          <p:cNvSpPr/>
          <p:nvPr/>
        </p:nvSpPr>
        <p:spPr>
          <a:xfrm>
            <a:off x="0" y="80640"/>
            <a:ext cx="1218420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2060"/>
                </a:solidFill>
                <a:latin typeface="Arial"/>
                <a:ea typeface="DejaVu Sans"/>
              </a:rPr>
              <a:t>Linux Networking – DNS</a:t>
            </a:r>
            <a:endParaRPr b="0" lang="en-US" sz="1800" spc="-1" strike="noStrike">
              <a:latin typeface="Arial"/>
            </a:endParaRPr>
          </a:p>
        </p:txBody>
      </p:sp>
      <p:sp>
        <p:nvSpPr>
          <p:cNvPr id="1331" name="CustomShape 2"/>
          <p:cNvSpPr/>
          <p:nvPr/>
        </p:nvSpPr>
        <p:spPr>
          <a:xfrm>
            <a:off x="3383280" y="914400"/>
            <a:ext cx="7954200" cy="1625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DNS over TLS (DoT) Nedir?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DNS sorguları ve yanıtları text olarak gönderilip alınıyor. Ancak bu sorguların ve yanıtların hızlı bir şekilde alınıp verilmesi gerek. TCP/IP protokolünde UDP portunu kullanarak gönderilen DNS verileri bu sayede hızlı bir şekilde aktarılabiliyor. Ancak UDP portu özünde hız sağlarken güvenlik açığı oluşmasına da neden olabiliyor.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1332" name="" descr=""/>
          <p:cNvPicPr/>
          <p:nvPr/>
        </p:nvPicPr>
        <p:blipFill>
          <a:blip r:embed="rId1"/>
          <a:stretch/>
        </p:blipFill>
        <p:spPr>
          <a:xfrm>
            <a:off x="4570560" y="3383280"/>
            <a:ext cx="5578560" cy="250596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3" name="CustomShape 1"/>
          <p:cNvSpPr/>
          <p:nvPr/>
        </p:nvSpPr>
        <p:spPr>
          <a:xfrm>
            <a:off x="0" y="80640"/>
            <a:ext cx="1218420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2060"/>
                </a:solidFill>
                <a:latin typeface="Arial"/>
                <a:ea typeface="DejaVu Sans"/>
              </a:rPr>
              <a:t>Linux Networking – DNS</a:t>
            </a:r>
            <a:endParaRPr b="0" lang="en-US" sz="1800" spc="-1" strike="noStrike">
              <a:latin typeface="Arial"/>
            </a:endParaRPr>
          </a:p>
        </p:txBody>
      </p:sp>
      <p:sp>
        <p:nvSpPr>
          <p:cNvPr id="1334" name="CustomShape 2"/>
          <p:cNvSpPr/>
          <p:nvPr/>
        </p:nvSpPr>
        <p:spPr>
          <a:xfrm>
            <a:off x="3383280" y="914400"/>
            <a:ext cx="7954200" cy="59763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Yani İnternet Servis Sağlayıcısı veya DNS trafiğini UDP portu üzerinden dinleyen herkes tüm veriyi izleme şansına ulaşabilir. TLS (Transport Layer Security) ise şifreli bir taşıma katmanı oluşturmayı sağlayan bir yapıdır. DNS sorgularını da böyle bir şifreli güvenlik katmanı üzerinden yapmak yani DNS over TLS (DoT) ile yapmak üçüncü kişilerin verileri okumasının önüne geçer.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Wireshark veya benzeri internet ağ takibi yapan Sniffing programları veya Man In The Middle saldırıları bu şifreli katmandan geçen veriyi okuyamaz. DNS sorgularını da şifreli hale getirmek gizlilik ve ilave güvenlik ihtiyacı olan işlemler ve sektörler (Örneğin Bankacılık) için gerekli olan bir uygulamadır.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5" name="CustomShape 1"/>
          <p:cNvSpPr/>
          <p:nvPr/>
        </p:nvSpPr>
        <p:spPr>
          <a:xfrm>
            <a:off x="0" y="80640"/>
            <a:ext cx="1218420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2060"/>
                </a:solidFill>
                <a:latin typeface="Arial"/>
                <a:ea typeface="DejaVu Sans"/>
              </a:rPr>
              <a:t>Linux Networking – DNS</a:t>
            </a:r>
            <a:endParaRPr b="0" lang="en-US" sz="1800" spc="-1" strike="noStrike">
              <a:latin typeface="Arial"/>
            </a:endParaRPr>
          </a:p>
        </p:txBody>
      </p:sp>
      <p:sp>
        <p:nvSpPr>
          <p:cNvPr id="1336" name="CustomShape 2"/>
          <p:cNvSpPr/>
          <p:nvPr/>
        </p:nvSpPr>
        <p:spPr>
          <a:xfrm>
            <a:off x="3383280" y="914400"/>
            <a:ext cx="7954200" cy="5976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DNS over HTTPS Nedir?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DNS over HTTPS de DoT benzeri şifreli bir yapı oluşturur. TLS’den farklı olarak DoH yani DNS over HTTPS da veri akışı UDP portu üzerinden değil HTTP, HTTP/2, HTTP/3 protokolleri kullanılarak yapılıyor. DNS over TLS ile alternatif bir yapı olarak düşünülebilir.</a:t>
            </a:r>
            <a:endParaRPr b="0" lang="en-US" sz="1800" spc="-1" strike="noStrike">
              <a:latin typeface="Arial"/>
            </a:endParaRPr>
          </a:p>
        </p:txBody>
      </p:sp>
      <p:pic>
        <p:nvPicPr>
          <p:cNvPr id="1337" name="" descr=""/>
          <p:cNvPicPr/>
          <p:nvPr/>
        </p:nvPicPr>
        <p:blipFill>
          <a:blip r:embed="rId1"/>
          <a:stretch/>
        </p:blipFill>
        <p:spPr>
          <a:xfrm>
            <a:off x="4663440" y="2834640"/>
            <a:ext cx="4754160" cy="337140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5" name="CustomShape 1"/>
          <p:cNvSpPr/>
          <p:nvPr/>
        </p:nvSpPr>
        <p:spPr>
          <a:xfrm>
            <a:off x="0" y="80640"/>
            <a:ext cx="1218420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2060"/>
                </a:solidFill>
                <a:latin typeface="Arial"/>
                <a:ea typeface="DejaVu Sans"/>
              </a:rPr>
              <a:t>Linux Networking – DNS</a:t>
            </a:r>
            <a:endParaRPr b="0" lang="en-US" sz="1800" spc="-1" strike="noStrike">
              <a:latin typeface="Arial"/>
            </a:endParaRPr>
          </a:p>
        </p:txBody>
      </p:sp>
      <p:sp>
        <p:nvSpPr>
          <p:cNvPr id="1286" name="CustomShape 2"/>
          <p:cNvSpPr/>
          <p:nvPr/>
        </p:nvSpPr>
        <p:spPr>
          <a:xfrm>
            <a:off x="3383280" y="914400"/>
            <a:ext cx="7954200" cy="572040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DNS, 1970’lerde internetin ilk oluşturulduğu dönemde kurulmuş bir sistemdir. İlk internet ağı olan Arpanet’e bağlı olarak çalışan cihazların, alan adı sistemini kullanabilmesi için kurulan bu sistem günümüzde çok büyük bir yapıyı da aynı şekilde çalıştırıyor.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Arpanet döneminde </a:t>
            </a:r>
            <a:r>
              <a:rPr b="1" lang="en-US" sz="1800" spc="-1" strike="noStrike">
                <a:solidFill>
                  <a:srgbClr val="000000"/>
                </a:solidFill>
                <a:latin typeface="Arial"/>
                <a:ea typeface="DejaVu Sans"/>
              </a:rPr>
              <a:t>DNS sunucusu vazifesi gören bir bilgisayarda oluşturulan HOST.TXT dosyasında IP adresi ve alan adı eşleştirmelerinin kaydı tutulmaktaydı</a:t>
            </a:r>
            <a:r>
              <a:rPr b="0" lang="en-US" sz="1800" spc="-1" strike="noStrike">
                <a:solidFill>
                  <a:srgbClr val="000000"/>
                </a:solidFill>
                <a:latin typeface="Arial"/>
                <a:ea typeface="DejaVu Sans"/>
              </a:rPr>
              <a:t> ve isim çözümlemesi bu sayede yapılıyordu.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TCP/IP sistemi -ki günümüz interneti hala bu protokoller ile çalışıyor- isim çözülmesi için DNS sistemini bu şekilde kullanmaya başlamış oldu. Günümüzde hala bilgisayarlarımızda HOST.TXT dosyaları bulunur ve isterseniz IP adresi ve alan adı kaydınızı kendiniz de oluşturabilirsiniz.</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7" name="CustomShape 1"/>
          <p:cNvSpPr/>
          <p:nvPr/>
        </p:nvSpPr>
        <p:spPr>
          <a:xfrm>
            <a:off x="0" y="80640"/>
            <a:ext cx="1218420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2060"/>
                </a:solidFill>
                <a:latin typeface="Arial"/>
                <a:ea typeface="DejaVu Sans"/>
              </a:rPr>
              <a:t>Linux Networking – DNS</a:t>
            </a:r>
            <a:endParaRPr b="0" lang="en-US" sz="1800" spc="-1" strike="noStrike">
              <a:latin typeface="Arial"/>
            </a:endParaRPr>
          </a:p>
        </p:txBody>
      </p:sp>
      <p:sp>
        <p:nvSpPr>
          <p:cNvPr id="1288" name="CustomShape 2"/>
          <p:cNvSpPr/>
          <p:nvPr/>
        </p:nvSpPr>
        <p:spPr>
          <a:xfrm>
            <a:off x="3383280" y="914400"/>
            <a:ext cx="7954200" cy="5720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DNS Sunucusu Nedir?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Domain Name System için çalışan özel sunuculara DNS Sunucusu denir. İnternet ortamındaki her birim IP adresleri ile tanımlıdır, ancak insanların bu kadar çok IP adresini akılda tutması mümkün değildir. Bu sorunu çözmek için de alan adı sistemi oluşturulmuş ve sistemde çalışan DNS sunucuları ile sorun ortadan kaldırılmıştır.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DNS sunucuları aslında 7/24 çalışacak şekilde konfigüre edilmiş özel bilgisayarlardır. Tüm DNS sunucuları internet ağında uygun bir şekilde DNS Zone’larına konumlandırılarak dağıtılmıştır. Her biri kendi bölgesinde sürekli olarak IP adreslerini sorgulamak ve onlarla ilişkili alan adlarını eşleştirmek ve onları kayıt altında tutmak için çalışırlar.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DNS sunucuları, kendilerine bağlı olan Alan Adlarına atanan IP adreslerini kayıt altında tutarak Root (Kök) DNS sunucuları ile bu bilgiyi senkronize edecek şekilde çalışırlar. Sisteminde Alan Adı bulunduran ve Hosting hizmeti veren tüm firmalar da kendilerine ait bir DNS sunucusuna sahiptir ve kendi sistemlerinde barındırdıkları alan adlarını IP adresleri ile ilişkilendirerek DNS sistemine kaydederler.</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9" name="CustomShape 1"/>
          <p:cNvSpPr/>
          <p:nvPr/>
        </p:nvSpPr>
        <p:spPr>
          <a:xfrm>
            <a:off x="0" y="80640"/>
            <a:ext cx="1218420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2060"/>
                </a:solidFill>
                <a:latin typeface="Arial"/>
                <a:ea typeface="DejaVu Sans"/>
              </a:rPr>
              <a:t>Linux Networking – DNS</a:t>
            </a:r>
            <a:endParaRPr b="0" lang="en-US" sz="1800" spc="-1" strike="noStrike">
              <a:latin typeface="Arial"/>
            </a:endParaRPr>
          </a:p>
        </p:txBody>
      </p:sp>
      <p:sp>
        <p:nvSpPr>
          <p:cNvPr id="1290" name="CustomShape 2"/>
          <p:cNvSpPr/>
          <p:nvPr/>
        </p:nvSpPr>
        <p:spPr>
          <a:xfrm>
            <a:off x="3383280" y="914400"/>
            <a:ext cx="7954200" cy="1625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Web Sayfası yükleme sürecinde 4 çeşit DNS sunucusu vardır;</a:t>
            </a:r>
            <a:endParaRPr b="0" lang="en-US" sz="1800" spc="-1" strike="noStrike">
              <a:latin typeface="Arial"/>
            </a:endParaRPr>
          </a:p>
          <a:p>
            <a:pPr>
              <a:lnSpc>
                <a:spcPct val="100000"/>
              </a:lnSpc>
            </a:pPr>
            <a:endParaRPr b="0" lang="en-US" sz="1800" spc="-1" strike="noStrike">
              <a:latin typeface="Arial"/>
            </a:endParaRPr>
          </a:p>
          <a:p>
            <a:pPr marL="216000" indent="-214920">
              <a:lnSpc>
                <a:spcPct val="100000"/>
              </a:lnSpc>
              <a:buClr>
                <a:srgbClr val="000000"/>
              </a:buClr>
              <a:buSzPct val="45000"/>
              <a:buFont typeface="Wingdings" charset="2"/>
              <a:buChar char=""/>
            </a:pPr>
            <a:r>
              <a:rPr b="0" lang="en-US" sz="1800" spc="-1" strike="noStrike">
                <a:solidFill>
                  <a:srgbClr val="000000"/>
                </a:solidFill>
                <a:latin typeface="Arial"/>
                <a:ea typeface="DejaVu Sans"/>
              </a:rPr>
              <a:t>DNS Çözümleyici (İnternet Servis Sağlayıcısı)</a:t>
            </a:r>
            <a:endParaRPr b="0" lang="en-US" sz="1800" spc="-1" strike="noStrike">
              <a:latin typeface="Arial"/>
            </a:endParaRPr>
          </a:p>
          <a:p>
            <a:pPr marL="216000" indent="-214920">
              <a:lnSpc>
                <a:spcPct val="100000"/>
              </a:lnSpc>
              <a:buClr>
                <a:srgbClr val="000000"/>
              </a:buClr>
              <a:buSzPct val="45000"/>
              <a:buFont typeface="Wingdings" charset="2"/>
              <a:buChar char=""/>
            </a:pPr>
            <a:r>
              <a:rPr b="0" lang="en-US" sz="1800" spc="-1" strike="noStrike">
                <a:solidFill>
                  <a:srgbClr val="000000"/>
                </a:solidFill>
                <a:latin typeface="Arial"/>
                <a:ea typeface="DejaVu Sans"/>
              </a:rPr>
              <a:t>Root (Kök) Server </a:t>
            </a:r>
            <a:endParaRPr b="0" lang="en-US" sz="1800" spc="-1" strike="noStrike">
              <a:latin typeface="Arial"/>
            </a:endParaRPr>
          </a:p>
          <a:p>
            <a:pPr marL="216000" indent="-214920">
              <a:lnSpc>
                <a:spcPct val="100000"/>
              </a:lnSpc>
              <a:buClr>
                <a:srgbClr val="000000"/>
              </a:buClr>
              <a:buSzPct val="45000"/>
              <a:buFont typeface="Wingdings" charset="2"/>
              <a:buChar char=""/>
            </a:pPr>
            <a:r>
              <a:rPr b="0" lang="en-US" sz="1800" spc="-1" strike="noStrike">
                <a:solidFill>
                  <a:srgbClr val="000000"/>
                </a:solidFill>
                <a:latin typeface="Arial"/>
                <a:ea typeface="DejaVu Sans"/>
              </a:rPr>
              <a:t>TLD Name Server (Top Level Domain Sunucusu)</a:t>
            </a:r>
            <a:endParaRPr b="0" lang="en-US" sz="1800" spc="-1" strike="noStrike">
              <a:latin typeface="Arial"/>
            </a:endParaRPr>
          </a:p>
          <a:p>
            <a:pPr marL="216000" indent="-214920">
              <a:lnSpc>
                <a:spcPct val="100000"/>
              </a:lnSpc>
              <a:buClr>
                <a:srgbClr val="000000"/>
              </a:buClr>
              <a:buSzPct val="45000"/>
              <a:buFont typeface="Wingdings" charset="2"/>
              <a:buChar char=""/>
            </a:pPr>
            <a:r>
              <a:rPr b="0" lang="en-US" sz="1800" spc="-1" strike="noStrike">
                <a:solidFill>
                  <a:srgbClr val="000000"/>
                </a:solidFill>
                <a:latin typeface="Arial"/>
                <a:ea typeface="DejaVu Sans"/>
              </a:rPr>
              <a:t>Yetkili Name Server (İsim Sunucusu)</a:t>
            </a:r>
            <a:endParaRPr b="0" lang="en-US" sz="1800" spc="-1" strike="noStrike">
              <a:latin typeface="Arial"/>
            </a:endParaRPr>
          </a:p>
        </p:txBody>
      </p:sp>
      <p:pic>
        <p:nvPicPr>
          <p:cNvPr id="1291" name="" descr=""/>
          <p:cNvPicPr/>
          <p:nvPr/>
        </p:nvPicPr>
        <p:blipFill>
          <a:blip r:embed="rId1"/>
          <a:stretch/>
        </p:blipFill>
        <p:spPr>
          <a:xfrm>
            <a:off x="4297680" y="2926080"/>
            <a:ext cx="5406480" cy="301644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2" name="CustomShape 1"/>
          <p:cNvSpPr/>
          <p:nvPr/>
        </p:nvSpPr>
        <p:spPr>
          <a:xfrm>
            <a:off x="0" y="80640"/>
            <a:ext cx="1218420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2060"/>
                </a:solidFill>
                <a:latin typeface="Arial"/>
                <a:ea typeface="DejaVu Sans"/>
              </a:rPr>
              <a:t>Linux Networking – DNS</a:t>
            </a:r>
            <a:endParaRPr b="0" lang="en-US" sz="1800" spc="-1" strike="noStrike">
              <a:latin typeface="Arial"/>
            </a:endParaRPr>
          </a:p>
        </p:txBody>
      </p:sp>
      <p:sp>
        <p:nvSpPr>
          <p:cNvPr id="1293" name="CustomShape 2"/>
          <p:cNvSpPr/>
          <p:nvPr/>
        </p:nvSpPr>
        <p:spPr>
          <a:xfrm>
            <a:off x="3383280" y="914400"/>
            <a:ext cx="7954200" cy="7256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1. DNS Çözümleyicisi</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DNS çözümleyici tarayıcıya yazdığımız alan adının IP adresinin sorulduğu ilk birimdir. DNS Çözümleyicisi farklı bir yapılandırma oluşturmadığınız müddetçe İnternet Servis Sağlayıcınız olacaktır (Türk Telekom, Superonline, Vodafone v.b). Yani DNS çözümleyicisini İnternete açılan kapınız olarak düşünebilirsiniz.</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2. Root (Kök) Server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Tüm dünyada sadece 13 tane Root Name server bulunur. Dünyayı zonlara ayırır ve bölgeler halinde kontrol ederler. DNS sisteminin en tepesinde bulunan sunuculardır. Diğer bütün DNS sunucuları, bağlı bulundukları Root DNS sunucusuna veri akışı sağlayarak hangi alan adının (Domain) hangi sunucuda ve dolayısıyla hangi IP adresinde bulunduğunu bilgi olarak verirler.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Ayrıca Root DNS sunucularının Mirror (Ayna) DNS Sunucuları denilen çok sayıdaki sunucusu da daha yaygın bir şekilde bölgelere dağıtık vaziyette konumlanmışlardır ve bu sisteme bağlı olarak çalışırlar. Sistemin yedekli olmasını, daha yaygın ve hızlı çalışmasını sağlamak üzere dünya genelinde dağılmışlardır.</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4" name="CustomShape 1"/>
          <p:cNvSpPr/>
          <p:nvPr/>
        </p:nvSpPr>
        <p:spPr>
          <a:xfrm>
            <a:off x="0" y="80640"/>
            <a:ext cx="1218420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2060"/>
                </a:solidFill>
                <a:latin typeface="Arial"/>
                <a:ea typeface="DejaVu Sans"/>
              </a:rPr>
              <a:t>Linux Networking – DNS</a:t>
            </a:r>
            <a:endParaRPr b="0" lang="en-US" sz="1800" spc="-1" strike="noStrike">
              <a:latin typeface="Arial"/>
            </a:endParaRPr>
          </a:p>
        </p:txBody>
      </p:sp>
      <p:pic>
        <p:nvPicPr>
          <p:cNvPr id="1295" name="" descr=""/>
          <p:cNvPicPr/>
          <p:nvPr/>
        </p:nvPicPr>
        <p:blipFill>
          <a:blip r:embed="rId1"/>
          <a:stretch/>
        </p:blipFill>
        <p:spPr>
          <a:xfrm>
            <a:off x="3578040" y="1118520"/>
            <a:ext cx="7485120" cy="518976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6" name="CustomShape 1"/>
          <p:cNvSpPr/>
          <p:nvPr/>
        </p:nvSpPr>
        <p:spPr>
          <a:xfrm>
            <a:off x="0" y="80640"/>
            <a:ext cx="1218420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2060"/>
                </a:solidFill>
                <a:latin typeface="Arial"/>
                <a:ea typeface="DejaVu Sans"/>
              </a:rPr>
              <a:t>Linux Networking – DNS</a:t>
            </a:r>
            <a:endParaRPr b="0" lang="en-US" sz="1800" spc="-1" strike="noStrike">
              <a:latin typeface="Arial"/>
            </a:endParaRPr>
          </a:p>
        </p:txBody>
      </p:sp>
      <p:sp>
        <p:nvSpPr>
          <p:cNvPr id="1297" name="CustomShape 2"/>
          <p:cNvSpPr/>
          <p:nvPr/>
        </p:nvSpPr>
        <p:spPr>
          <a:xfrm>
            <a:off x="3383280" y="914400"/>
            <a:ext cx="7954200" cy="4184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3. TLD Name Server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TLD (Top Level Domain) alan adlarının sonundaki uzantılara verilen isimdir. Bu uzantının çeşidine göre bütün alan adları gruplar halinde kayıt altına alınırlar. “.COM”, “.NET”, “.ORG” gibi uzantılar bir alan adının nereye bağlı olduğunun sorgulandığı ilk adımdır. Bu uzantıların kayıtlarının tutulduğu sunuculara TLD Name Server denir.</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1298" name="" descr=""/>
          <p:cNvPicPr/>
          <p:nvPr/>
        </p:nvPicPr>
        <p:blipFill>
          <a:blip r:embed="rId1"/>
          <a:stretch/>
        </p:blipFill>
        <p:spPr>
          <a:xfrm>
            <a:off x="3498480" y="3188520"/>
            <a:ext cx="7656120" cy="275400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9" name="CustomShape 1"/>
          <p:cNvSpPr/>
          <p:nvPr/>
        </p:nvSpPr>
        <p:spPr>
          <a:xfrm>
            <a:off x="0" y="80640"/>
            <a:ext cx="12184200" cy="493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2060"/>
                </a:solidFill>
                <a:latin typeface="Arial"/>
                <a:ea typeface="DejaVu Sans"/>
              </a:rPr>
              <a:t>Linux Networking – DNS</a:t>
            </a:r>
            <a:endParaRPr b="0" lang="en-US" sz="1800" spc="-1" strike="noStrike">
              <a:latin typeface="Arial"/>
            </a:endParaRPr>
          </a:p>
        </p:txBody>
      </p:sp>
      <p:sp>
        <p:nvSpPr>
          <p:cNvPr id="1300" name="CustomShape 2"/>
          <p:cNvSpPr/>
          <p:nvPr/>
        </p:nvSpPr>
        <p:spPr>
          <a:xfrm>
            <a:off x="3383280" y="914400"/>
            <a:ext cx="7954200" cy="4440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4. Name Server (İsim Sunucusu)</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İsim sunucuları, alan adlarının bir bütün olarak hangi IP adresinde saklandığının kaydının tutulduğu asıl sunuculardır. Her alan adının bağlı bulunduğu yetkili Name Server, bir internet sitesinin alan adının barındırıldığı kuruluşa ait isim sunucusudur. Alan adı barındıran her firma bir Name Server oluşturur ve o alan adına atanan IP adreslerinin kaydını tutarak bir sorgu yapıldığında tüm DNS sistemine IP adresi bilgisini verirler.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Her alan adına biri yedek olmak üzere iki adet Name Server adresi tanımlanır ve bu bilgi tüm DNS sistemine kaydedilir. Name Server adresleri şuna benzer;</a:t>
            </a:r>
            <a:endParaRPr b="0" lang="en-US" sz="1800" spc="-1" strike="noStrike">
              <a:latin typeface="Arial"/>
            </a:endParaRPr>
          </a:p>
          <a:p>
            <a:pPr>
              <a:lnSpc>
                <a:spcPct val="100000"/>
              </a:lnSpc>
            </a:pPr>
            <a:r>
              <a:rPr b="0" lang="en-US" sz="1800" spc="-1" strike="noStrike">
                <a:solidFill>
                  <a:srgbClr val="000000"/>
                </a:solidFill>
                <a:latin typeface="Arial"/>
                <a:ea typeface="DejaVu Sans"/>
              </a:rPr>
              <a:t>- ns1.host.com.tr</a:t>
            </a:r>
            <a:endParaRPr b="0" lang="en-US" sz="1800" spc="-1" strike="noStrike">
              <a:latin typeface="Arial"/>
            </a:endParaRPr>
          </a:p>
          <a:p>
            <a:pPr>
              <a:lnSpc>
                <a:spcPct val="100000"/>
              </a:lnSpc>
            </a:pPr>
            <a:r>
              <a:rPr b="0" lang="en-US" sz="1800" spc="-1" strike="noStrike">
                <a:solidFill>
                  <a:srgbClr val="000000"/>
                </a:solidFill>
                <a:latin typeface="Arial"/>
                <a:ea typeface="Noto Sans CJK SC"/>
              </a:rPr>
              <a:t>- ns2.host.com.tr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Noto Sans CJK SC"/>
              </a:rPr>
              <a:t>Bu adresler, sorgulanan alan adının host.com.tr‘ye ait Name Server yani isim sunucusunda kayıtlı olduğunun bilgisini verir.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10716</TotalTime>
  <Application>LibreOffice/6.4.7.2$Linux_X86_64 LibreOffice_project/40$Build-2</Application>
  <Words>2603</Words>
  <Paragraphs>232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2020-12-11T08:18:39Z</dcterms:created>
  <dc:creator>Musa SEMERCİ</dc:creator>
  <dc:description/>
  <dc:language>en-US</dc:language>
  <cp:lastModifiedBy/>
  <dcterms:modified xsi:type="dcterms:W3CDTF">2022-03-25T18:55:23Z</dcterms:modified>
  <cp:revision>469</cp:revision>
  <dc:subject/>
  <dc:title>Liman MYS - Sunum</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0x010100BFF3C28326A4604D97BD36E231A305A2</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3</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31</vt:i4>
  </property>
  <property fmtid="{D5CDD505-2E9C-101B-9397-08002B2CF9AE}" pid="13" name="bjDocumentLabelXML">
    <vt:lpwstr>&lt;?xml version="1.0" encoding="us-ascii"?&gt;&lt;sisl xmlns:xsi="http://www.w3.org/2001/XMLSchema-instance" xmlns:xsd="http://www.w3.org/2001/XMLSchema" sislVersion="0" policy="753fb180-a0f1-47ee-bb6b-5956a4b631ac" origin="userSelected" xmlns="http://www.boldonj</vt:lpwstr>
  </property>
  <property fmtid="{D5CDD505-2E9C-101B-9397-08002B2CF9AE}" pid="14" name="bjDocumentLabelXML-0">
    <vt:lpwstr>ames.com/2008/01/sie/internal/label"&gt;&lt;element uid="id_classification_generalbusiness" value="" /&gt;&lt;element uid="28101b78-9dca-49f0-9bb7-5ad98141e387" value="" /&gt;&lt;/sisl&gt;</vt:lpwstr>
  </property>
  <property fmtid="{D5CDD505-2E9C-101B-9397-08002B2CF9AE}" pid="15" name="bjDocumentSecurityLabel">
    <vt:lpwstr>HAVELSAN ÖZEL</vt:lpwstr>
  </property>
  <property fmtid="{D5CDD505-2E9C-101B-9397-08002B2CF9AE}" pid="16" name="bjSaver">
    <vt:lpwstr>ZDNtN9c/qWNnkIzd9OE8XO8QdTsyh/T5</vt:lpwstr>
  </property>
  <property fmtid="{D5CDD505-2E9C-101B-9397-08002B2CF9AE}" pid="17" name="docIndexRef">
    <vt:lpwstr>e43bdb9d-8e7e-418f-b371-8201d7e3a178</vt:lpwstr>
  </property>
</Properties>
</file>